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1" r:id="rId1"/>
    <p:sldMasterId id="2147483729" r:id="rId2"/>
  </p:sldMasterIdLst>
  <p:notesMasterIdLst>
    <p:notesMasterId r:id="rId10"/>
  </p:notesMasterIdLst>
  <p:handoutMasterIdLst>
    <p:handoutMasterId r:id="rId11"/>
  </p:handoutMasterIdLst>
  <p:sldIdLst>
    <p:sldId id="515" r:id="rId3"/>
    <p:sldId id="584" r:id="rId4"/>
    <p:sldId id="585" r:id="rId5"/>
    <p:sldId id="589" r:id="rId6"/>
    <p:sldId id="590" r:id="rId7"/>
    <p:sldId id="591" r:id="rId8"/>
    <p:sldId id="593" r:id="rId9"/>
  </p:sldIdLst>
  <p:sldSz cx="9144000" cy="6858000" type="screen4x3"/>
  <p:notesSz cx="6797675" cy="9926638"/>
  <p:defaultTex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p:defaultTextStyle>
  <p:extLst>
    <p:ext uri="{EFAFB233-063F-42B5-8137-9DF3F51BA10A}">
      <p15:sldGuideLst xmlns:p15="http://schemas.microsoft.com/office/powerpoint/2012/main">
        <p15:guide id="1" orient="horz" pos="658">
          <p15:clr>
            <a:srgbClr val="A4A3A4"/>
          </p15:clr>
        </p15:guide>
        <p15:guide id="2" orient="horz" pos="388">
          <p15:clr>
            <a:srgbClr val="A4A3A4"/>
          </p15:clr>
        </p15:guide>
        <p15:guide id="3" pos="288">
          <p15:clr>
            <a:srgbClr val="A4A3A4"/>
          </p15:clr>
        </p15:guide>
        <p15:guide id="4" pos="1022">
          <p15:clr>
            <a:srgbClr val="A4A3A4"/>
          </p15:clr>
        </p15:guide>
      </p15:sldGuideLst>
    </p:ext>
    <p:ext uri="{2D200454-40CA-4A62-9FC3-DE9A4176ACB9}">
      <p15:notesGuideLst xmlns:p15="http://schemas.microsoft.com/office/powerpoint/2012/main">
        <p15:guide id="1" orient="horz" pos="3032" userDrawn="1">
          <p15:clr>
            <a:srgbClr val="A4A3A4"/>
          </p15:clr>
        </p15:guide>
        <p15:guide id="2" pos="2050" userDrawn="1">
          <p15:clr>
            <a:srgbClr val="A4A3A4"/>
          </p15:clr>
        </p15:guide>
        <p15:guide id="3" orient="horz" pos="3127" userDrawn="1">
          <p15:clr>
            <a:srgbClr val="A4A3A4"/>
          </p15:clr>
        </p15:guide>
        <p15:guide id="4"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0F0F"/>
    <a:srgbClr val="CCCCCC"/>
    <a:srgbClr val="D9D9D9"/>
    <a:srgbClr val="999999"/>
    <a:srgbClr val="6E6452"/>
    <a:srgbClr val="E5DBA1"/>
    <a:srgbClr val="BABA93"/>
    <a:srgbClr val="BABB93"/>
    <a:srgbClr val="DEDE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DA37D80-6434-44D0-A028-1B22A696006F}" styleName="Helle Formatvorlage 3 - Akz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09" autoAdjust="0"/>
    <p:restoredTop sz="90409" autoAdjust="0"/>
  </p:normalViewPr>
  <p:slideViewPr>
    <p:cSldViewPr snapToGrid="0">
      <p:cViewPr varScale="1">
        <p:scale>
          <a:sx n="67" d="100"/>
          <a:sy n="67" d="100"/>
        </p:scale>
        <p:origin x="1362" y="72"/>
      </p:cViewPr>
      <p:guideLst>
        <p:guide orient="horz" pos="658"/>
        <p:guide orient="horz" pos="388"/>
        <p:guide pos="288"/>
        <p:guide pos="102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1" d="100"/>
          <a:sy n="51" d="100"/>
        </p:scale>
        <p:origin x="2928" y="78"/>
      </p:cViewPr>
      <p:guideLst>
        <p:guide orient="horz" pos="3032"/>
        <p:guide pos="205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52CCD2-3112-4041-A586-4DFB00E2231E}" type="doc">
      <dgm:prSet loTypeId="urn:microsoft.com/office/officeart/2005/8/layout/vList3" loCatId="list" qsTypeId="urn:microsoft.com/office/officeart/2005/8/quickstyle/simple1" qsCatId="simple" csTypeId="urn:microsoft.com/office/officeart/2005/8/colors/accent1_2" csCatId="accent1" phldr="1"/>
      <dgm:spPr/>
    </dgm:pt>
    <dgm:pt modelId="{3633ECF1-2070-464A-B41F-919488848023}">
      <dgm:prSet phldrT="[Texte]"/>
      <dgm:spPr/>
      <dgm:t>
        <a:bodyPr/>
        <a:lstStyle/>
        <a:p>
          <a:r>
            <a:rPr lang="fr-FR" dirty="0"/>
            <a:t>Amélioration des conditions cadres pour le développement du marché PV de petite et moyenne taille</a:t>
          </a:r>
        </a:p>
      </dgm:t>
    </dgm:pt>
    <dgm:pt modelId="{FB5CA138-A98F-4F51-B143-1F30CE64D779}" type="parTrans" cxnId="{B1756CFD-20B4-4133-A4CD-C8DB92F6EFA0}">
      <dgm:prSet/>
      <dgm:spPr/>
      <dgm:t>
        <a:bodyPr/>
        <a:lstStyle/>
        <a:p>
          <a:endParaRPr lang="fr-FR"/>
        </a:p>
      </dgm:t>
    </dgm:pt>
    <dgm:pt modelId="{2CF28C76-2F51-474F-9A70-14CD63BC9BA4}" type="sibTrans" cxnId="{B1756CFD-20B4-4133-A4CD-C8DB92F6EFA0}">
      <dgm:prSet/>
      <dgm:spPr/>
      <dgm:t>
        <a:bodyPr/>
        <a:lstStyle/>
        <a:p>
          <a:endParaRPr lang="fr-FR"/>
        </a:p>
      </dgm:t>
    </dgm:pt>
    <dgm:pt modelId="{151033B9-5A61-4DFF-BDA2-FE267A97CE65}">
      <dgm:prSet phldrT="[Texte]"/>
      <dgm:spPr/>
      <dgm:t>
        <a:bodyPr/>
        <a:lstStyle/>
        <a:p>
          <a:r>
            <a:rPr lang="fr-FR" dirty="0"/>
            <a:t>Développement du marché PV dans 3 régions en dehors du Grand Tunis</a:t>
          </a:r>
        </a:p>
      </dgm:t>
    </dgm:pt>
    <dgm:pt modelId="{15B2769D-3CC1-4571-88C0-FAC414E698EF}" type="parTrans" cxnId="{24F03EF8-8CC7-4857-AA08-DFF36B1104C6}">
      <dgm:prSet/>
      <dgm:spPr/>
      <dgm:t>
        <a:bodyPr/>
        <a:lstStyle/>
        <a:p>
          <a:endParaRPr lang="fr-FR"/>
        </a:p>
      </dgm:t>
    </dgm:pt>
    <dgm:pt modelId="{0A56C16E-5839-41EC-B8AF-07780E6BA668}" type="sibTrans" cxnId="{24F03EF8-8CC7-4857-AA08-DFF36B1104C6}">
      <dgm:prSet/>
      <dgm:spPr/>
      <dgm:t>
        <a:bodyPr/>
        <a:lstStyle/>
        <a:p>
          <a:endParaRPr lang="fr-FR"/>
        </a:p>
      </dgm:t>
    </dgm:pt>
    <dgm:pt modelId="{CDD7CF85-300C-4702-92A5-810D5B62B508}">
      <dgm:prSet phldrT="[Texte]"/>
      <dgm:spPr/>
      <dgm:t>
        <a:bodyPr/>
        <a:lstStyle/>
        <a:p>
          <a:r>
            <a:rPr lang="fr-FR" dirty="0"/>
            <a:t>Amélioration de la qualité et de la durabilité des installations PV</a:t>
          </a:r>
        </a:p>
      </dgm:t>
    </dgm:pt>
    <dgm:pt modelId="{BBF81E8F-7239-442B-A5F2-3395BED7EDFB}" type="parTrans" cxnId="{137C3C5B-61FE-4FD6-8F8E-703010E16688}">
      <dgm:prSet/>
      <dgm:spPr/>
      <dgm:t>
        <a:bodyPr/>
        <a:lstStyle/>
        <a:p>
          <a:endParaRPr lang="fr-FR"/>
        </a:p>
      </dgm:t>
    </dgm:pt>
    <dgm:pt modelId="{AC665338-B993-4709-8BB3-C7133BB58C54}" type="sibTrans" cxnId="{137C3C5B-61FE-4FD6-8F8E-703010E16688}">
      <dgm:prSet/>
      <dgm:spPr/>
      <dgm:t>
        <a:bodyPr/>
        <a:lstStyle/>
        <a:p>
          <a:endParaRPr lang="fr-FR"/>
        </a:p>
      </dgm:t>
    </dgm:pt>
    <dgm:pt modelId="{2A7AF99B-6C25-4724-A391-E7F8D047811A}" type="pres">
      <dgm:prSet presAssocID="{B452CCD2-3112-4041-A586-4DFB00E2231E}" presName="linearFlow" presStyleCnt="0">
        <dgm:presLayoutVars>
          <dgm:dir/>
          <dgm:resizeHandles val="exact"/>
        </dgm:presLayoutVars>
      </dgm:prSet>
      <dgm:spPr/>
    </dgm:pt>
    <dgm:pt modelId="{A8713E99-DC3B-4233-A94D-CE277CE66173}" type="pres">
      <dgm:prSet presAssocID="{3633ECF1-2070-464A-B41F-919488848023}" presName="composite" presStyleCnt="0"/>
      <dgm:spPr/>
    </dgm:pt>
    <dgm:pt modelId="{4856CD6F-E97D-4794-9A12-3C4FFDCFC509}" type="pres">
      <dgm:prSet presAssocID="{3633ECF1-2070-464A-B41F-919488848023}"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20000" r="-20000"/>
          </a:stretch>
        </a:blipFill>
      </dgm:spPr>
    </dgm:pt>
    <dgm:pt modelId="{445FF147-DBF1-40CA-AF15-677DFD7CB565}" type="pres">
      <dgm:prSet presAssocID="{3633ECF1-2070-464A-B41F-919488848023}" presName="txShp" presStyleLbl="node1" presStyleIdx="0" presStyleCnt="3" custLinFactNeighborY="-2732">
        <dgm:presLayoutVars>
          <dgm:bulletEnabled val="1"/>
        </dgm:presLayoutVars>
      </dgm:prSet>
      <dgm:spPr/>
      <dgm:t>
        <a:bodyPr/>
        <a:lstStyle/>
        <a:p>
          <a:endParaRPr lang="fr-FR"/>
        </a:p>
      </dgm:t>
    </dgm:pt>
    <dgm:pt modelId="{8CB35C7A-A597-4859-B5DD-930BBC0E5E0F}" type="pres">
      <dgm:prSet presAssocID="{2CF28C76-2F51-474F-9A70-14CD63BC9BA4}" presName="spacing" presStyleCnt="0"/>
      <dgm:spPr/>
    </dgm:pt>
    <dgm:pt modelId="{0186364E-6D80-4115-815C-1FABAA83EA98}" type="pres">
      <dgm:prSet presAssocID="{151033B9-5A61-4DFF-BDA2-FE267A97CE65}" presName="composite" presStyleCnt="0"/>
      <dgm:spPr/>
    </dgm:pt>
    <dgm:pt modelId="{71CEE524-F5FD-49DB-A1CF-0F20355DBBBB}" type="pres">
      <dgm:prSet presAssocID="{151033B9-5A61-4DFF-BDA2-FE267A97CE65}" presName="imgShp"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25000" b="-25000"/>
          </a:stretch>
        </a:blipFill>
      </dgm:spPr>
    </dgm:pt>
    <dgm:pt modelId="{44027013-E420-44BF-A6FD-8FD37096BB2D}" type="pres">
      <dgm:prSet presAssocID="{151033B9-5A61-4DFF-BDA2-FE267A97CE65}" presName="txShp" presStyleLbl="node1" presStyleIdx="1" presStyleCnt="3">
        <dgm:presLayoutVars>
          <dgm:bulletEnabled val="1"/>
        </dgm:presLayoutVars>
      </dgm:prSet>
      <dgm:spPr/>
      <dgm:t>
        <a:bodyPr/>
        <a:lstStyle/>
        <a:p>
          <a:endParaRPr lang="fr-FR"/>
        </a:p>
      </dgm:t>
    </dgm:pt>
    <dgm:pt modelId="{5748117C-1039-4CB7-91EF-10642DB5D035}" type="pres">
      <dgm:prSet presAssocID="{0A56C16E-5839-41EC-B8AF-07780E6BA668}" presName="spacing" presStyleCnt="0"/>
      <dgm:spPr/>
    </dgm:pt>
    <dgm:pt modelId="{1A56D5C8-74DF-4956-8CBA-635AD03D0A62}" type="pres">
      <dgm:prSet presAssocID="{CDD7CF85-300C-4702-92A5-810D5B62B508}" presName="composite" presStyleCnt="0"/>
      <dgm:spPr/>
    </dgm:pt>
    <dgm:pt modelId="{CF563FAB-462B-45F4-A570-AD4D6FCF9E66}" type="pres">
      <dgm:prSet presAssocID="{CDD7CF85-300C-4702-92A5-810D5B62B508}" presName="imgShp"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1000" r="-11000"/>
          </a:stretch>
        </a:blipFill>
      </dgm:spPr>
    </dgm:pt>
    <dgm:pt modelId="{440C42DE-E1C6-40DE-AC67-5A99722F5791}" type="pres">
      <dgm:prSet presAssocID="{CDD7CF85-300C-4702-92A5-810D5B62B508}" presName="txShp" presStyleLbl="node1" presStyleIdx="2" presStyleCnt="3">
        <dgm:presLayoutVars>
          <dgm:bulletEnabled val="1"/>
        </dgm:presLayoutVars>
      </dgm:prSet>
      <dgm:spPr/>
      <dgm:t>
        <a:bodyPr/>
        <a:lstStyle/>
        <a:p>
          <a:endParaRPr lang="fr-FR"/>
        </a:p>
      </dgm:t>
    </dgm:pt>
  </dgm:ptLst>
  <dgm:cxnLst>
    <dgm:cxn modelId="{2E376F1E-9CBF-484F-9380-34D215BF0BDC}" type="presOf" srcId="{151033B9-5A61-4DFF-BDA2-FE267A97CE65}" destId="{44027013-E420-44BF-A6FD-8FD37096BB2D}" srcOrd="0" destOrd="0" presId="urn:microsoft.com/office/officeart/2005/8/layout/vList3"/>
    <dgm:cxn modelId="{137C3C5B-61FE-4FD6-8F8E-703010E16688}" srcId="{B452CCD2-3112-4041-A586-4DFB00E2231E}" destId="{CDD7CF85-300C-4702-92A5-810D5B62B508}" srcOrd="2" destOrd="0" parTransId="{BBF81E8F-7239-442B-A5F2-3395BED7EDFB}" sibTransId="{AC665338-B993-4709-8BB3-C7133BB58C54}"/>
    <dgm:cxn modelId="{24F03EF8-8CC7-4857-AA08-DFF36B1104C6}" srcId="{B452CCD2-3112-4041-A586-4DFB00E2231E}" destId="{151033B9-5A61-4DFF-BDA2-FE267A97CE65}" srcOrd="1" destOrd="0" parTransId="{15B2769D-3CC1-4571-88C0-FAC414E698EF}" sibTransId="{0A56C16E-5839-41EC-B8AF-07780E6BA668}"/>
    <dgm:cxn modelId="{9330D2B7-CCCD-488C-B355-A5AB0CF34C05}" type="presOf" srcId="{CDD7CF85-300C-4702-92A5-810D5B62B508}" destId="{440C42DE-E1C6-40DE-AC67-5A99722F5791}" srcOrd="0" destOrd="0" presId="urn:microsoft.com/office/officeart/2005/8/layout/vList3"/>
    <dgm:cxn modelId="{B1756CFD-20B4-4133-A4CD-C8DB92F6EFA0}" srcId="{B452CCD2-3112-4041-A586-4DFB00E2231E}" destId="{3633ECF1-2070-464A-B41F-919488848023}" srcOrd="0" destOrd="0" parTransId="{FB5CA138-A98F-4F51-B143-1F30CE64D779}" sibTransId="{2CF28C76-2F51-474F-9A70-14CD63BC9BA4}"/>
    <dgm:cxn modelId="{09656B5B-419B-4D63-B5E4-6457D5806874}" type="presOf" srcId="{3633ECF1-2070-464A-B41F-919488848023}" destId="{445FF147-DBF1-40CA-AF15-677DFD7CB565}" srcOrd="0" destOrd="0" presId="urn:microsoft.com/office/officeart/2005/8/layout/vList3"/>
    <dgm:cxn modelId="{20B5CF73-FFAB-4FE3-9457-E9B973CEA003}" type="presOf" srcId="{B452CCD2-3112-4041-A586-4DFB00E2231E}" destId="{2A7AF99B-6C25-4724-A391-E7F8D047811A}" srcOrd="0" destOrd="0" presId="urn:microsoft.com/office/officeart/2005/8/layout/vList3"/>
    <dgm:cxn modelId="{2480FA8C-B6AC-4AAA-99EC-F05CEB70A2BF}" type="presParOf" srcId="{2A7AF99B-6C25-4724-A391-E7F8D047811A}" destId="{A8713E99-DC3B-4233-A94D-CE277CE66173}" srcOrd="0" destOrd="0" presId="urn:microsoft.com/office/officeart/2005/8/layout/vList3"/>
    <dgm:cxn modelId="{DF8F9117-2EE3-44CF-9253-C22E0F135656}" type="presParOf" srcId="{A8713E99-DC3B-4233-A94D-CE277CE66173}" destId="{4856CD6F-E97D-4794-9A12-3C4FFDCFC509}" srcOrd="0" destOrd="0" presId="urn:microsoft.com/office/officeart/2005/8/layout/vList3"/>
    <dgm:cxn modelId="{769FB72D-4FD4-4897-B35D-32762A4E615B}" type="presParOf" srcId="{A8713E99-DC3B-4233-A94D-CE277CE66173}" destId="{445FF147-DBF1-40CA-AF15-677DFD7CB565}" srcOrd="1" destOrd="0" presId="urn:microsoft.com/office/officeart/2005/8/layout/vList3"/>
    <dgm:cxn modelId="{C84D3040-AD17-48ED-8712-EAB339FBF404}" type="presParOf" srcId="{2A7AF99B-6C25-4724-A391-E7F8D047811A}" destId="{8CB35C7A-A597-4859-B5DD-930BBC0E5E0F}" srcOrd="1" destOrd="0" presId="urn:microsoft.com/office/officeart/2005/8/layout/vList3"/>
    <dgm:cxn modelId="{CEF49B30-110B-4A74-9C44-F2E1A7D38C13}" type="presParOf" srcId="{2A7AF99B-6C25-4724-A391-E7F8D047811A}" destId="{0186364E-6D80-4115-815C-1FABAA83EA98}" srcOrd="2" destOrd="0" presId="urn:microsoft.com/office/officeart/2005/8/layout/vList3"/>
    <dgm:cxn modelId="{962C9DDA-33C1-4F6B-A23A-ED10ECD297C4}" type="presParOf" srcId="{0186364E-6D80-4115-815C-1FABAA83EA98}" destId="{71CEE524-F5FD-49DB-A1CF-0F20355DBBBB}" srcOrd="0" destOrd="0" presId="urn:microsoft.com/office/officeart/2005/8/layout/vList3"/>
    <dgm:cxn modelId="{F77CC7D4-9B47-4998-8667-1D6ECA2374E4}" type="presParOf" srcId="{0186364E-6D80-4115-815C-1FABAA83EA98}" destId="{44027013-E420-44BF-A6FD-8FD37096BB2D}" srcOrd="1" destOrd="0" presId="urn:microsoft.com/office/officeart/2005/8/layout/vList3"/>
    <dgm:cxn modelId="{06DF4C24-9950-40F7-A8B9-AD15BC499536}" type="presParOf" srcId="{2A7AF99B-6C25-4724-A391-E7F8D047811A}" destId="{5748117C-1039-4CB7-91EF-10642DB5D035}" srcOrd="3" destOrd="0" presId="urn:microsoft.com/office/officeart/2005/8/layout/vList3"/>
    <dgm:cxn modelId="{7A58D745-07BC-4DF9-BBF6-6C6495279F17}" type="presParOf" srcId="{2A7AF99B-6C25-4724-A391-E7F8D047811A}" destId="{1A56D5C8-74DF-4956-8CBA-635AD03D0A62}" srcOrd="4" destOrd="0" presId="urn:microsoft.com/office/officeart/2005/8/layout/vList3"/>
    <dgm:cxn modelId="{190F4A34-7B89-43DC-A4E9-9503F96A3A25}" type="presParOf" srcId="{1A56D5C8-74DF-4956-8CBA-635AD03D0A62}" destId="{CF563FAB-462B-45F4-A570-AD4D6FCF9E66}" srcOrd="0" destOrd="0" presId="urn:microsoft.com/office/officeart/2005/8/layout/vList3"/>
    <dgm:cxn modelId="{169657F4-9777-4903-A1FC-8247409A5537}" type="presParOf" srcId="{1A56D5C8-74DF-4956-8CBA-635AD03D0A62}" destId="{440C42DE-E1C6-40DE-AC67-5A99722F5791}"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5FF147-DBF1-40CA-AF15-677DFD7CB565}">
      <dsp:nvSpPr>
        <dsp:cNvPr id="0" name=""/>
        <dsp:cNvSpPr/>
      </dsp:nvSpPr>
      <dsp:spPr>
        <a:xfrm rot="10800000">
          <a:off x="1567596" y="0"/>
          <a:ext cx="5170757" cy="106075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7762" tIns="80010" rIns="149352" bIns="80010" numCol="1" spcCol="1270" anchor="ctr" anchorCtr="0">
          <a:noAutofit/>
        </a:bodyPr>
        <a:lstStyle/>
        <a:p>
          <a:pPr lvl="0" algn="ctr" defTabSz="933450">
            <a:lnSpc>
              <a:spcPct val="90000"/>
            </a:lnSpc>
            <a:spcBef>
              <a:spcPct val="0"/>
            </a:spcBef>
            <a:spcAft>
              <a:spcPct val="35000"/>
            </a:spcAft>
          </a:pPr>
          <a:r>
            <a:rPr lang="fr-FR" sz="2100" kern="1200" dirty="0"/>
            <a:t>Amélioration des conditions cadres pour le développement du marché PV de petite et moyenne taille</a:t>
          </a:r>
        </a:p>
      </dsp:txBody>
      <dsp:txXfrm rot="10800000">
        <a:off x="1832783" y="0"/>
        <a:ext cx="4905570" cy="1060750"/>
      </dsp:txXfrm>
    </dsp:sp>
    <dsp:sp modelId="{4856CD6F-E97D-4794-9A12-3C4FFDCFC509}">
      <dsp:nvSpPr>
        <dsp:cNvPr id="0" name=""/>
        <dsp:cNvSpPr/>
      </dsp:nvSpPr>
      <dsp:spPr>
        <a:xfrm>
          <a:off x="1037221" y="406"/>
          <a:ext cx="1060750" cy="1060750"/>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0000" r="-2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027013-E420-44BF-A6FD-8FD37096BB2D}">
      <dsp:nvSpPr>
        <dsp:cNvPr id="0" name=""/>
        <dsp:cNvSpPr/>
      </dsp:nvSpPr>
      <dsp:spPr>
        <a:xfrm rot="10800000">
          <a:off x="1567596" y="1377799"/>
          <a:ext cx="5170757" cy="106075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7762" tIns="80010" rIns="149352" bIns="80010" numCol="1" spcCol="1270" anchor="ctr" anchorCtr="0">
          <a:noAutofit/>
        </a:bodyPr>
        <a:lstStyle/>
        <a:p>
          <a:pPr lvl="0" algn="ctr" defTabSz="933450">
            <a:lnSpc>
              <a:spcPct val="90000"/>
            </a:lnSpc>
            <a:spcBef>
              <a:spcPct val="0"/>
            </a:spcBef>
            <a:spcAft>
              <a:spcPct val="35000"/>
            </a:spcAft>
          </a:pPr>
          <a:r>
            <a:rPr lang="fr-FR" sz="2100" kern="1200" dirty="0"/>
            <a:t>Développement du marché PV dans 3 régions en dehors du Grand Tunis</a:t>
          </a:r>
        </a:p>
      </dsp:txBody>
      <dsp:txXfrm rot="10800000">
        <a:off x="1832783" y="1377799"/>
        <a:ext cx="4905570" cy="1060750"/>
      </dsp:txXfrm>
    </dsp:sp>
    <dsp:sp modelId="{71CEE524-F5FD-49DB-A1CF-0F20355DBBBB}">
      <dsp:nvSpPr>
        <dsp:cNvPr id="0" name=""/>
        <dsp:cNvSpPr/>
      </dsp:nvSpPr>
      <dsp:spPr>
        <a:xfrm>
          <a:off x="1037221" y="1377799"/>
          <a:ext cx="1060750" cy="1060750"/>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25000" b="-2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0C42DE-E1C6-40DE-AC67-5A99722F5791}">
      <dsp:nvSpPr>
        <dsp:cNvPr id="0" name=""/>
        <dsp:cNvSpPr/>
      </dsp:nvSpPr>
      <dsp:spPr>
        <a:xfrm rot="10800000">
          <a:off x="1567596" y="2755192"/>
          <a:ext cx="5170757" cy="106075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7762" tIns="80010" rIns="149352" bIns="80010" numCol="1" spcCol="1270" anchor="ctr" anchorCtr="0">
          <a:noAutofit/>
        </a:bodyPr>
        <a:lstStyle/>
        <a:p>
          <a:pPr lvl="0" algn="ctr" defTabSz="933450">
            <a:lnSpc>
              <a:spcPct val="90000"/>
            </a:lnSpc>
            <a:spcBef>
              <a:spcPct val="0"/>
            </a:spcBef>
            <a:spcAft>
              <a:spcPct val="35000"/>
            </a:spcAft>
          </a:pPr>
          <a:r>
            <a:rPr lang="fr-FR" sz="2100" kern="1200" dirty="0"/>
            <a:t>Amélioration de la qualité et de la durabilité des installations PV</a:t>
          </a:r>
        </a:p>
      </dsp:txBody>
      <dsp:txXfrm rot="10800000">
        <a:off x="1832783" y="2755192"/>
        <a:ext cx="4905570" cy="1060750"/>
      </dsp:txXfrm>
    </dsp:sp>
    <dsp:sp modelId="{CF563FAB-462B-45F4-A570-AD4D6FCF9E66}">
      <dsp:nvSpPr>
        <dsp:cNvPr id="0" name=""/>
        <dsp:cNvSpPr/>
      </dsp:nvSpPr>
      <dsp:spPr>
        <a:xfrm>
          <a:off x="1037221" y="2755192"/>
          <a:ext cx="1060750" cy="1060750"/>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1000" r="-1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1" y="0"/>
            <a:ext cx="2945659" cy="495937"/>
          </a:xfrm>
          <a:prstGeom prst="rect">
            <a:avLst/>
          </a:prstGeom>
          <a:noFill/>
          <a:ln w="9525">
            <a:noFill/>
            <a:miter lim="800000"/>
            <a:headEnd/>
            <a:tailEnd/>
          </a:ln>
          <a:effectLst/>
        </p:spPr>
        <p:txBody>
          <a:bodyPr vert="horz" wrap="square" lIns="90993" tIns="45497" rIns="90993" bIns="45497" numCol="1" anchor="t"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3" name="Rectangle 3"/>
          <p:cNvSpPr>
            <a:spLocks noGrp="1" noChangeArrowheads="1"/>
          </p:cNvSpPr>
          <p:nvPr>
            <p:ph type="dt" sz="quarter" idx="1"/>
          </p:nvPr>
        </p:nvSpPr>
        <p:spPr bwMode="auto">
          <a:xfrm>
            <a:off x="3852017" y="0"/>
            <a:ext cx="2945659" cy="495937"/>
          </a:xfrm>
          <a:prstGeom prst="rect">
            <a:avLst/>
          </a:prstGeom>
          <a:noFill/>
          <a:ln w="9525">
            <a:noFill/>
            <a:miter lim="800000"/>
            <a:headEnd/>
            <a:tailEnd/>
          </a:ln>
          <a:effectLst/>
        </p:spPr>
        <p:txBody>
          <a:bodyPr vert="horz" wrap="square" lIns="90993" tIns="45497" rIns="90993" bIns="45497" numCol="1" anchor="t" anchorCtr="0" compatLnSpc="1">
            <a:prstTxWarp prst="textNoShape">
              <a:avLst/>
            </a:prstTxWarp>
          </a:bodyPr>
          <a:lstStyle>
            <a:lvl1pPr algn="r">
              <a:defRPr sz="1200" b="0">
                <a:solidFill>
                  <a:schemeClr val="tx1"/>
                </a:solidFill>
                <a:latin typeface="Times" charset="0"/>
              </a:defRPr>
            </a:lvl1pPr>
          </a:lstStyle>
          <a:p>
            <a:endParaRPr lang="de-DE">
              <a:latin typeface="Arial Narrow" pitchFamily="34" charset="0"/>
            </a:endParaRPr>
          </a:p>
        </p:txBody>
      </p:sp>
      <p:sp>
        <p:nvSpPr>
          <p:cNvPr id="66564" name="Rectangle 4"/>
          <p:cNvSpPr>
            <a:spLocks noGrp="1" noChangeArrowheads="1"/>
          </p:cNvSpPr>
          <p:nvPr>
            <p:ph type="ftr" sz="quarter" idx="2"/>
          </p:nvPr>
        </p:nvSpPr>
        <p:spPr bwMode="auto">
          <a:xfrm>
            <a:off x="1" y="9430702"/>
            <a:ext cx="2945659" cy="495937"/>
          </a:xfrm>
          <a:prstGeom prst="rect">
            <a:avLst/>
          </a:prstGeom>
          <a:noFill/>
          <a:ln w="9525">
            <a:noFill/>
            <a:miter lim="800000"/>
            <a:headEnd/>
            <a:tailEnd/>
          </a:ln>
          <a:effectLst/>
        </p:spPr>
        <p:txBody>
          <a:bodyPr vert="horz" wrap="square" lIns="90993" tIns="45497" rIns="90993" bIns="45497" numCol="1" anchor="b" anchorCtr="0" compatLnSpc="1">
            <a:prstTxWarp prst="textNoShape">
              <a:avLst/>
            </a:prstTxWarp>
          </a:bodyPr>
          <a:lstStyle>
            <a:lvl1pPr>
              <a:defRPr sz="1200" b="0">
                <a:solidFill>
                  <a:schemeClr val="tx1"/>
                </a:solidFill>
                <a:latin typeface="Times" charset="0"/>
              </a:defRPr>
            </a:lvl1pPr>
          </a:lstStyle>
          <a:p>
            <a:endParaRPr lang="de-DE">
              <a:latin typeface="Arial Narrow" pitchFamily="34" charset="0"/>
            </a:endParaRPr>
          </a:p>
        </p:txBody>
      </p:sp>
      <p:sp>
        <p:nvSpPr>
          <p:cNvPr id="66565" name="Rectangle 5"/>
          <p:cNvSpPr>
            <a:spLocks noGrp="1" noChangeArrowheads="1"/>
          </p:cNvSpPr>
          <p:nvPr>
            <p:ph type="sldNum" sz="quarter" idx="3"/>
          </p:nvPr>
        </p:nvSpPr>
        <p:spPr bwMode="auto">
          <a:xfrm>
            <a:off x="3852017" y="9430702"/>
            <a:ext cx="2945659" cy="495937"/>
          </a:xfrm>
          <a:prstGeom prst="rect">
            <a:avLst/>
          </a:prstGeom>
          <a:noFill/>
          <a:ln w="9525">
            <a:noFill/>
            <a:miter lim="800000"/>
            <a:headEnd/>
            <a:tailEnd/>
          </a:ln>
          <a:effectLst/>
        </p:spPr>
        <p:txBody>
          <a:bodyPr vert="horz" wrap="square" lIns="90993" tIns="45497" rIns="90993" bIns="45497" numCol="1" anchor="b" anchorCtr="0" compatLnSpc="1">
            <a:prstTxWarp prst="textNoShape">
              <a:avLst/>
            </a:prstTxWarp>
          </a:bodyPr>
          <a:lstStyle>
            <a:lvl1pPr algn="r">
              <a:defRPr sz="1200" b="0">
                <a:solidFill>
                  <a:schemeClr val="tx1"/>
                </a:solidFill>
                <a:latin typeface="Times" charset="0"/>
              </a:defRPr>
            </a:lvl1pPr>
          </a:lstStyle>
          <a:p>
            <a:fld id="{47F930EC-4FD0-431B-BB9B-47DE359CDF6F}" type="slidenum">
              <a:rPr lang="de-DE">
                <a:latin typeface="Arial Narrow" pitchFamily="34" charset="0"/>
              </a:rPr>
              <a:pPr/>
              <a:t>‹N°›</a:t>
            </a:fld>
            <a:endParaRPr lang="de-DE">
              <a:latin typeface="Arial Narrow" pitchFamily="34" charset="0"/>
            </a:endParaRPr>
          </a:p>
        </p:txBody>
      </p:sp>
    </p:spTree>
    <p:extLst>
      <p:ext uri="{BB962C8B-B14F-4D97-AF65-F5344CB8AC3E}">
        <p14:creationId xmlns:p14="http://schemas.microsoft.com/office/powerpoint/2010/main" val="248422763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0"/>
            <a:ext cx="2945659" cy="495937"/>
          </a:xfrm>
          <a:prstGeom prst="rect">
            <a:avLst/>
          </a:prstGeom>
          <a:noFill/>
          <a:ln w="9525">
            <a:noFill/>
            <a:miter lim="800000"/>
            <a:headEnd/>
            <a:tailEnd/>
          </a:ln>
          <a:effectLst/>
        </p:spPr>
        <p:txBody>
          <a:bodyPr vert="horz" wrap="square" lIns="90993" tIns="45497" rIns="90993" bIns="45497" numCol="1" anchor="t"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5" name="Rectangle 3"/>
          <p:cNvSpPr>
            <a:spLocks noGrp="1" noChangeArrowheads="1"/>
          </p:cNvSpPr>
          <p:nvPr>
            <p:ph type="dt" idx="1"/>
          </p:nvPr>
        </p:nvSpPr>
        <p:spPr bwMode="auto">
          <a:xfrm>
            <a:off x="3852017" y="0"/>
            <a:ext cx="2945659" cy="495937"/>
          </a:xfrm>
          <a:prstGeom prst="rect">
            <a:avLst/>
          </a:prstGeom>
          <a:noFill/>
          <a:ln w="9525">
            <a:noFill/>
            <a:miter lim="800000"/>
            <a:headEnd/>
            <a:tailEnd/>
          </a:ln>
          <a:effectLst/>
        </p:spPr>
        <p:txBody>
          <a:bodyPr vert="horz" wrap="square" lIns="90993" tIns="45497" rIns="90993" bIns="45497" numCol="1" anchor="t" anchorCtr="0" compatLnSpc="1">
            <a:prstTxWarp prst="textNoShape">
              <a:avLst/>
            </a:prstTxWarp>
          </a:bodyPr>
          <a:lstStyle>
            <a:lvl1pPr algn="r">
              <a:defRPr sz="1200" b="0">
                <a:solidFill>
                  <a:schemeClr val="tx1"/>
                </a:solidFill>
                <a:latin typeface="Arial Narrow" pitchFamily="34" charset="0"/>
              </a:defRPr>
            </a:lvl1pPr>
          </a:lstStyle>
          <a:p>
            <a:endParaRPr lang="de-DE"/>
          </a:p>
        </p:txBody>
      </p:sp>
      <p:sp>
        <p:nvSpPr>
          <p:cNvPr id="819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06357" y="4715353"/>
            <a:ext cx="4984962" cy="4466590"/>
          </a:xfrm>
          <a:prstGeom prst="rect">
            <a:avLst/>
          </a:prstGeom>
          <a:noFill/>
          <a:ln w="9525">
            <a:noFill/>
            <a:miter lim="800000"/>
            <a:headEnd/>
            <a:tailEnd/>
          </a:ln>
          <a:effectLst/>
        </p:spPr>
        <p:txBody>
          <a:bodyPr vert="horz" wrap="square" lIns="90993" tIns="45497" rIns="90993" bIns="45497" numCol="1" anchor="t" anchorCtr="0" compatLnSpc="1">
            <a:prstTxWarp prst="textNoShape">
              <a:avLst/>
            </a:prstTxWarp>
          </a:bodyPr>
          <a:lstStyle/>
          <a:p>
            <a:pPr lvl="0"/>
            <a:r>
              <a:rPr lang="de-DE" dirty="0"/>
              <a:t>Klicken Sie, um die Formate des Vorlagentextes zu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198" name="Rectangle 6"/>
          <p:cNvSpPr>
            <a:spLocks noGrp="1" noChangeArrowheads="1"/>
          </p:cNvSpPr>
          <p:nvPr>
            <p:ph type="ftr" sz="quarter" idx="4"/>
          </p:nvPr>
        </p:nvSpPr>
        <p:spPr bwMode="auto">
          <a:xfrm>
            <a:off x="1" y="9430702"/>
            <a:ext cx="2945659" cy="495937"/>
          </a:xfrm>
          <a:prstGeom prst="rect">
            <a:avLst/>
          </a:prstGeom>
          <a:noFill/>
          <a:ln w="9525">
            <a:noFill/>
            <a:miter lim="800000"/>
            <a:headEnd/>
            <a:tailEnd/>
          </a:ln>
          <a:effectLst/>
        </p:spPr>
        <p:txBody>
          <a:bodyPr vert="horz" wrap="square" lIns="90993" tIns="45497" rIns="90993" bIns="45497" numCol="1" anchor="b" anchorCtr="0" compatLnSpc="1">
            <a:prstTxWarp prst="textNoShape">
              <a:avLst/>
            </a:prstTxWarp>
          </a:bodyPr>
          <a:lstStyle>
            <a:lvl1pPr>
              <a:defRPr sz="1200" b="0">
                <a:solidFill>
                  <a:schemeClr val="tx1"/>
                </a:solidFill>
                <a:latin typeface="Arial Narrow" pitchFamily="34" charset="0"/>
              </a:defRPr>
            </a:lvl1pPr>
          </a:lstStyle>
          <a:p>
            <a:endParaRPr lang="de-DE"/>
          </a:p>
        </p:txBody>
      </p:sp>
      <p:sp>
        <p:nvSpPr>
          <p:cNvPr id="8199" name="Rectangle 7"/>
          <p:cNvSpPr>
            <a:spLocks noGrp="1" noChangeArrowheads="1"/>
          </p:cNvSpPr>
          <p:nvPr>
            <p:ph type="sldNum" sz="quarter" idx="5"/>
          </p:nvPr>
        </p:nvSpPr>
        <p:spPr bwMode="auto">
          <a:xfrm>
            <a:off x="3852017" y="9430702"/>
            <a:ext cx="2945659" cy="495937"/>
          </a:xfrm>
          <a:prstGeom prst="rect">
            <a:avLst/>
          </a:prstGeom>
          <a:noFill/>
          <a:ln w="9525">
            <a:noFill/>
            <a:miter lim="800000"/>
            <a:headEnd/>
            <a:tailEnd/>
          </a:ln>
          <a:effectLst/>
        </p:spPr>
        <p:txBody>
          <a:bodyPr vert="horz" wrap="square" lIns="90993" tIns="45497" rIns="90993" bIns="45497" numCol="1" anchor="b" anchorCtr="0" compatLnSpc="1">
            <a:prstTxWarp prst="textNoShape">
              <a:avLst/>
            </a:prstTxWarp>
          </a:bodyPr>
          <a:lstStyle>
            <a:lvl1pPr algn="r">
              <a:defRPr sz="1200" b="0">
                <a:solidFill>
                  <a:schemeClr val="tx1"/>
                </a:solidFill>
                <a:latin typeface="Arial Narrow" pitchFamily="34" charset="0"/>
              </a:defRPr>
            </a:lvl1pPr>
          </a:lstStyle>
          <a:p>
            <a:fld id="{276F4F92-661F-4424-ADED-7D3829A4203F}" type="slidenum">
              <a:rPr lang="de-DE" smtClean="0"/>
              <a:pPr/>
              <a:t>‹N°›</a:t>
            </a:fld>
            <a:endParaRPr lang="de-DE" dirty="0"/>
          </a:p>
        </p:txBody>
      </p:sp>
    </p:spTree>
    <p:extLst>
      <p:ext uri="{BB962C8B-B14F-4D97-AF65-F5344CB8AC3E}">
        <p14:creationId xmlns:p14="http://schemas.microsoft.com/office/powerpoint/2010/main" val="3201600495"/>
      </p:ext>
    </p:extLst>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Arial Narrow" pitchFamily="34" charset="0"/>
        <a:ea typeface="+mn-ea"/>
        <a:cs typeface="+mn-cs"/>
      </a:defRPr>
    </a:lvl1pPr>
    <a:lvl2pPr marL="457200" algn="l" rtl="0" fontAlgn="base">
      <a:spcBef>
        <a:spcPct val="30000"/>
      </a:spcBef>
      <a:spcAft>
        <a:spcPct val="0"/>
      </a:spcAft>
      <a:defRPr sz="1200" kern="1200">
        <a:solidFill>
          <a:schemeClr val="tx1"/>
        </a:solidFill>
        <a:latin typeface="Arial Narrow" pitchFamily="34" charset="0"/>
        <a:ea typeface="+mn-ea"/>
        <a:cs typeface="+mn-cs"/>
      </a:defRPr>
    </a:lvl2pPr>
    <a:lvl3pPr marL="914400" algn="l" rtl="0" fontAlgn="base">
      <a:spcBef>
        <a:spcPct val="30000"/>
      </a:spcBef>
      <a:spcAft>
        <a:spcPct val="0"/>
      </a:spcAft>
      <a:defRPr sz="1200" kern="1200">
        <a:solidFill>
          <a:schemeClr val="tx1"/>
        </a:solidFill>
        <a:latin typeface="Arial Narrow" pitchFamily="34" charset="0"/>
        <a:ea typeface="+mn-ea"/>
        <a:cs typeface="+mn-cs"/>
      </a:defRPr>
    </a:lvl3pPr>
    <a:lvl4pPr marL="1371600" algn="l" rtl="0" fontAlgn="base">
      <a:spcBef>
        <a:spcPct val="30000"/>
      </a:spcBef>
      <a:spcAft>
        <a:spcPct val="0"/>
      </a:spcAft>
      <a:defRPr sz="1200" kern="1200">
        <a:solidFill>
          <a:schemeClr val="tx1"/>
        </a:solidFill>
        <a:latin typeface="Arial Narrow" pitchFamily="34" charset="0"/>
        <a:ea typeface="+mn-ea"/>
        <a:cs typeface="+mn-cs"/>
      </a:defRPr>
    </a:lvl4pPr>
    <a:lvl5pPr marL="1828800" algn="l" rtl="0" fontAlgn="base">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76F4F92-661F-4424-ADED-7D3829A4203F}" type="slidenum">
              <a:rPr lang="de-DE" smtClean="0"/>
              <a:pPr/>
              <a:t>1</a:t>
            </a:fld>
            <a:endParaRPr lang="de-DE"/>
          </a:p>
        </p:txBody>
      </p:sp>
    </p:spTree>
    <p:extLst>
      <p:ext uri="{BB962C8B-B14F-4D97-AF65-F5344CB8AC3E}">
        <p14:creationId xmlns:p14="http://schemas.microsoft.com/office/powerpoint/2010/main" val="1749920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76F4F92-661F-4424-ADED-7D3829A4203F}" type="slidenum">
              <a:rPr lang="de-DE" smtClean="0"/>
              <a:pPr/>
              <a:t>7</a:t>
            </a:fld>
            <a:endParaRPr lang="de-DE"/>
          </a:p>
        </p:txBody>
      </p:sp>
    </p:spTree>
    <p:extLst>
      <p:ext uri="{BB962C8B-B14F-4D97-AF65-F5344CB8AC3E}">
        <p14:creationId xmlns:p14="http://schemas.microsoft.com/office/powerpoint/2010/main" val="487669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line, Bulletpoi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Titelmasterformat durch Klicken bearbeiten</a:t>
            </a:r>
          </a:p>
        </p:txBody>
      </p:sp>
      <p:sp>
        <p:nvSpPr>
          <p:cNvPr id="4" name="Datumsplatzhalter 3"/>
          <p:cNvSpPr>
            <a:spLocks noGrp="1"/>
          </p:cNvSpPr>
          <p:nvPr>
            <p:ph type="dt" sz="half" idx="11"/>
          </p:nvPr>
        </p:nvSpPr>
        <p:spPr/>
        <p:txBody>
          <a:bodyPr/>
          <a:lstStyle/>
          <a:p>
            <a:fld id="{641C741E-E5F1-4508-B8D9-5AA3A2E2EF6D}" type="datetime1">
              <a:rPr lang="fr-FR" noProof="0" smtClean="0"/>
              <a:t>30/04/2017</a:t>
            </a:fld>
            <a:endParaRPr lang="de-DE" noProof="0"/>
          </a:p>
        </p:txBody>
      </p:sp>
      <p:sp>
        <p:nvSpPr>
          <p:cNvPr id="5" name="Inhaltsplatzhalter 2"/>
          <p:cNvSpPr>
            <a:spLocks noGrp="1"/>
          </p:cNvSpPr>
          <p:nvPr>
            <p:ph idx="1" hasCustomPrompt="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de-DE" noProof="0"/>
              <a:t>Erste Ebene</a:t>
            </a:r>
          </a:p>
          <a:p>
            <a:pPr lvl="1"/>
            <a:r>
              <a:rPr lang="de-DE" noProof="0"/>
              <a:t>Zweite Ebene</a:t>
            </a:r>
          </a:p>
          <a:p>
            <a:pPr lvl="2"/>
            <a:r>
              <a:rPr lang="de-DE" noProof="0"/>
              <a:t>Dritte Ebene</a:t>
            </a:r>
          </a:p>
          <a:p>
            <a:pPr lvl="3"/>
            <a:r>
              <a:rPr lang="de-DE" noProof="0"/>
              <a:t>Vierte Ebene</a:t>
            </a:r>
          </a:p>
        </p:txBody>
      </p:sp>
    </p:spTree>
    <p:extLst>
      <p:ext uri="{BB962C8B-B14F-4D97-AF65-F5344CB8AC3E}">
        <p14:creationId xmlns:p14="http://schemas.microsoft.com/office/powerpoint/2010/main" val="245301025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line, Subhead, Bulletpoints, großes Bild ">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Titelmasterformat durch Klicken bearbeiten</a:t>
            </a:r>
          </a:p>
        </p:txBody>
      </p:sp>
      <p:sp>
        <p:nvSpPr>
          <p:cNvPr id="3" name="Fußzeilenplatzhalter 2"/>
          <p:cNvSpPr>
            <a:spLocks noGrp="1"/>
          </p:cNvSpPr>
          <p:nvPr>
            <p:ph type="ftr" sz="quarter" idx="10"/>
          </p:nvPr>
        </p:nvSpPr>
        <p:spPr/>
        <p:txBody>
          <a:bodyPr/>
          <a:lstStyle>
            <a:lvl1pPr>
              <a:defRPr/>
            </a:lvl1pPr>
          </a:lstStyle>
          <a:p>
            <a:r>
              <a:rPr lang="de-DE" dirty="0"/>
              <a:t>XXX</a:t>
            </a:r>
          </a:p>
        </p:txBody>
      </p:sp>
      <p:sp>
        <p:nvSpPr>
          <p:cNvPr id="4" name="Datumsplatzhalter 3"/>
          <p:cNvSpPr>
            <a:spLocks noGrp="1"/>
          </p:cNvSpPr>
          <p:nvPr>
            <p:ph type="dt" sz="half" idx="11"/>
          </p:nvPr>
        </p:nvSpPr>
        <p:spPr/>
        <p:txBody>
          <a:bodyPr/>
          <a:lstStyle/>
          <a:p>
            <a:fld id="{9317A057-C766-48FB-B1EC-CC1898F04EF1}" type="datetime1">
              <a:rPr lang="de-DE" smtClean="0"/>
              <a:pPr/>
              <a:t>30.04.2017</a:t>
            </a:fld>
            <a:endParaRPr lang="de-DE"/>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a:t>Text durch klicken hinzufügen</a:t>
            </a:r>
          </a:p>
          <a:p>
            <a:pPr lvl="1"/>
            <a:r>
              <a:rPr lang="de-DE" noProof="0"/>
              <a:t>Zweite Ebene</a:t>
            </a:r>
          </a:p>
          <a:p>
            <a:pPr lvl="2"/>
            <a:r>
              <a:rPr lang="de-DE" noProof="0"/>
              <a:t>Dritte Ebene</a:t>
            </a:r>
          </a:p>
          <a:p>
            <a:pPr lvl="3"/>
            <a:r>
              <a:rPr lang="de-DE" noProof="0"/>
              <a:t>Vierte Ebene</a:t>
            </a:r>
          </a:p>
        </p:txBody>
      </p:sp>
      <p:sp>
        <p:nvSpPr>
          <p:cNvPr id="8" name="Bildplatzhalter 2"/>
          <p:cNvSpPr>
            <a:spLocks noGrp="1"/>
          </p:cNvSpPr>
          <p:nvPr>
            <p:ph type="pic" idx="12"/>
          </p:nvPr>
        </p:nvSpPr>
        <p:spPr>
          <a:xfrm>
            <a:off x="6786000"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noProof="0"/>
              <a:t>Bild durch Klicken auf Symbol hinzufügen</a:t>
            </a:r>
            <a:endParaRPr lang="de-DE" noProof="0" dirty="0"/>
          </a:p>
        </p:txBody>
      </p:sp>
    </p:spTree>
    <p:extLst>
      <p:ext uri="{BB962C8B-B14F-4D97-AF65-F5344CB8AC3E}">
        <p14:creationId xmlns:p14="http://schemas.microsoft.com/office/powerpoint/2010/main" val="2277220687"/>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line, 2 Spalten, Subheadline,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a:t>Titelmasterformat durch Klicken bearbeiten</a:t>
            </a:r>
          </a:p>
        </p:txBody>
      </p:sp>
      <p:sp>
        <p:nvSpPr>
          <p:cNvPr id="3" name="Fußzeilenplatzhalter 2"/>
          <p:cNvSpPr>
            <a:spLocks noGrp="1"/>
          </p:cNvSpPr>
          <p:nvPr>
            <p:ph type="ftr" sz="quarter" idx="10"/>
          </p:nvPr>
        </p:nvSpPr>
        <p:spPr/>
        <p:txBody>
          <a:bodyPr/>
          <a:lstStyle>
            <a:lvl1pPr>
              <a:defRPr/>
            </a:lvl1pPr>
          </a:lstStyle>
          <a:p>
            <a:r>
              <a:rPr lang="de-DE" dirty="0"/>
              <a:t>XXX</a:t>
            </a:r>
          </a:p>
        </p:txBody>
      </p:sp>
      <p:sp>
        <p:nvSpPr>
          <p:cNvPr id="4" name="Datumsplatzhalter 3"/>
          <p:cNvSpPr>
            <a:spLocks noGrp="1"/>
          </p:cNvSpPr>
          <p:nvPr>
            <p:ph type="dt" sz="half" idx="11"/>
          </p:nvPr>
        </p:nvSpPr>
        <p:spPr/>
        <p:txBody>
          <a:bodyPr/>
          <a:lstStyle/>
          <a:p>
            <a:fld id="{9317A057-C766-48FB-B1EC-CC1898F04EF1}" type="datetime1">
              <a:rPr lang="de-DE" smtClean="0"/>
              <a:pPr/>
              <a:t>30.04.2017</a:t>
            </a:fld>
            <a:endParaRPr lang="de-DE"/>
          </a:p>
        </p:txBody>
      </p:sp>
      <p:sp>
        <p:nvSpPr>
          <p:cNvPr id="7" name="Inhaltsplatzhalter 2"/>
          <p:cNvSpPr>
            <a:spLocks noGrp="1"/>
          </p:cNvSpPr>
          <p:nvPr>
            <p:ph idx="1" hasCustomPrompt="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a:t>Text durch klicken hinzufügen</a:t>
            </a:r>
          </a:p>
          <a:p>
            <a:pPr lvl="1"/>
            <a:r>
              <a:rPr lang="de-DE" noProof="0"/>
              <a:t>Zweite Ebene</a:t>
            </a:r>
          </a:p>
          <a:p>
            <a:pPr lvl="2"/>
            <a:r>
              <a:rPr lang="de-DE" noProof="0"/>
              <a:t>Dritte Ebene</a:t>
            </a:r>
          </a:p>
          <a:p>
            <a:pPr lvl="3"/>
            <a:r>
              <a:rPr lang="de-DE" noProof="0"/>
              <a:t>Vierte Ebene</a:t>
            </a:r>
          </a:p>
        </p:txBody>
      </p:sp>
      <p:sp>
        <p:nvSpPr>
          <p:cNvPr id="8" name="Inhaltsplatzhalter 2"/>
          <p:cNvSpPr>
            <a:spLocks noGrp="1"/>
          </p:cNvSpPr>
          <p:nvPr>
            <p:ph idx="12" hasCustomPrompt="1"/>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a:t>Text durch klicken hinzufügen</a:t>
            </a:r>
          </a:p>
          <a:p>
            <a:pPr lvl="1"/>
            <a:r>
              <a:rPr lang="de-DE" noProof="0"/>
              <a:t>Zweite Ebene</a:t>
            </a:r>
          </a:p>
          <a:p>
            <a:pPr lvl="2"/>
            <a:r>
              <a:rPr lang="de-DE" noProof="0"/>
              <a:t>Dritte Ebene</a:t>
            </a:r>
          </a:p>
          <a:p>
            <a:pPr lvl="3"/>
            <a:r>
              <a:rPr lang="de-DE" noProof="0"/>
              <a:t>Vierte Ebene</a:t>
            </a:r>
          </a:p>
        </p:txBody>
      </p:sp>
    </p:spTree>
    <p:extLst>
      <p:ext uri="{BB962C8B-B14F-4D97-AF65-F5344CB8AC3E}">
        <p14:creationId xmlns:p14="http://schemas.microsoft.com/office/powerpoint/2010/main" val="2262625859"/>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line, 2 Spalten,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a:t>Titelmasterformat durch Klicken bearbeiten</a:t>
            </a:r>
          </a:p>
        </p:txBody>
      </p:sp>
      <p:sp>
        <p:nvSpPr>
          <p:cNvPr id="3" name="Fußzeilenplatzhalter 2"/>
          <p:cNvSpPr>
            <a:spLocks noGrp="1"/>
          </p:cNvSpPr>
          <p:nvPr>
            <p:ph type="ftr" sz="quarter" idx="10"/>
          </p:nvPr>
        </p:nvSpPr>
        <p:spPr/>
        <p:txBody>
          <a:bodyPr/>
          <a:lstStyle>
            <a:lvl1pPr>
              <a:defRPr/>
            </a:lvl1pPr>
          </a:lstStyle>
          <a:p>
            <a:r>
              <a:rPr lang="de-DE" dirty="0"/>
              <a:t>XXX</a:t>
            </a:r>
          </a:p>
        </p:txBody>
      </p:sp>
      <p:sp>
        <p:nvSpPr>
          <p:cNvPr id="4" name="Datumsplatzhalter 3"/>
          <p:cNvSpPr>
            <a:spLocks noGrp="1"/>
          </p:cNvSpPr>
          <p:nvPr>
            <p:ph type="dt" sz="half" idx="11"/>
          </p:nvPr>
        </p:nvSpPr>
        <p:spPr/>
        <p:txBody>
          <a:bodyPr/>
          <a:lstStyle/>
          <a:p>
            <a:fld id="{9317A057-C766-48FB-B1EC-CC1898F04EF1}" type="datetime1">
              <a:rPr lang="de-DE" smtClean="0"/>
              <a:pPr/>
              <a:t>30.04.2017</a:t>
            </a:fld>
            <a:endParaRPr lang="de-DE"/>
          </a:p>
        </p:txBody>
      </p:sp>
      <p:sp>
        <p:nvSpPr>
          <p:cNvPr id="9" name="Inhaltsplatzhalter 2"/>
          <p:cNvSpPr>
            <a:spLocks noGrp="1"/>
          </p:cNvSpPr>
          <p:nvPr>
            <p:ph idx="1" hasCustomPrompt="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de-DE" noProof="0"/>
              <a:t>Erste Ebene</a:t>
            </a:r>
          </a:p>
          <a:p>
            <a:pPr lvl="1"/>
            <a:r>
              <a:rPr lang="de-DE" noProof="0"/>
              <a:t>Zweite Ebene</a:t>
            </a:r>
          </a:p>
          <a:p>
            <a:pPr lvl="2"/>
            <a:r>
              <a:rPr lang="de-DE" noProof="0"/>
              <a:t>Dritte Ebene</a:t>
            </a:r>
          </a:p>
        </p:txBody>
      </p:sp>
      <p:sp>
        <p:nvSpPr>
          <p:cNvPr id="10" name="Inhaltsplatzhalter 2"/>
          <p:cNvSpPr>
            <a:spLocks noGrp="1"/>
          </p:cNvSpPr>
          <p:nvPr>
            <p:ph idx="12" hasCustomPrompt="1"/>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de-DE" noProof="0"/>
              <a:t>Erste Ebene</a:t>
            </a:r>
          </a:p>
          <a:p>
            <a:pPr lvl="1"/>
            <a:r>
              <a:rPr lang="de-DE" noProof="0"/>
              <a:t>Zweite Ebene</a:t>
            </a:r>
          </a:p>
          <a:p>
            <a:pPr lvl="2"/>
            <a:r>
              <a:rPr lang="de-DE" noProof="0"/>
              <a:t>Dritte Ebene</a:t>
            </a:r>
          </a:p>
        </p:txBody>
      </p:sp>
    </p:spTree>
    <p:extLst>
      <p:ext uri="{BB962C8B-B14F-4D97-AF65-F5344CB8AC3E}">
        <p14:creationId xmlns:p14="http://schemas.microsoft.com/office/powerpoint/2010/main" val="271616823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Subhead, Bulletpoints">
    <p:spTree>
      <p:nvGrpSpPr>
        <p:cNvPr id="1" name=""/>
        <p:cNvGrpSpPr/>
        <p:nvPr/>
      </p:nvGrpSpPr>
      <p:grpSpPr>
        <a:xfrm>
          <a:off x="0" y="0"/>
          <a:ext cx="0" cy="0"/>
          <a:chOff x="0" y="0"/>
          <a:chExt cx="0" cy="0"/>
        </a:xfrm>
      </p:grpSpPr>
      <p:sp>
        <p:nvSpPr>
          <p:cNvPr id="4" name="Datumsplatzhalter 3"/>
          <p:cNvSpPr>
            <a:spLocks noGrp="1"/>
          </p:cNvSpPr>
          <p:nvPr>
            <p:ph type="dt" sz="half" idx="11"/>
          </p:nvPr>
        </p:nvSpPr>
        <p:spPr/>
        <p:txBody>
          <a:bodyPr/>
          <a:lstStyle/>
          <a:p>
            <a:fld id="{BAED7134-3E77-4989-9968-3E7714FF245F}" type="datetime1">
              <a:rPr lang="fr-FR" noProof="0" smtClean="0"/>
              <a:t>30/04/2017</a:t>
            </a:fld>
            <a:endParaRPr lang="de-DE" noProof="0"/>
          </a:p>
        </p:txBody>
      </p:sp>
      <p:sp>
        <p:nvSpPr>
          <p:cNvPr id="7" name="Inhaltsplatzhalter 2"/>
          <p:cNvSpPr>
            <a:spLocks noGrp="1"/>
          </p:cNvSpPr>
          <p:nvPr>
            <p:ph idx="1" hasCustomPrompt="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a:t>Text durch klicken hinzufügen</a:t>
            </a:r>
          </a:p>
          <a:p>
            <a:pPr lvl="1"/>
            <a:r>
              <a:rPr lang="de-DE" noProof="0"/>
              <a:t>Zweite Ebene</a:t>
            </a:r>
          </a:p>
          <a:p>
            <a:pPr lvl="2"/>
            <a:r>
              <a:rPr lang="de-DE" noProof="0"/>
              <a:t>Dritte Ebene</a:t>
            </a:r>
          </a:p>
          <a:p>
            <a:pPr lvl="3"/>
            <a:r>
              <a:rPr lang="de-DE" noProof="0"/>
              <a:t>Vierte Ebene</a:t>
            </a:r>
          </a:p>
        </p:txBody>
      </p:sp>
      <p:sp>
        <p:nvSpPr>
          <p:cNvPr id="3" name="Espace réservé du pied de page 2"/>
          <p:cNvSpPr>
            <a:spLocks noGrp="1"/>
          </p:cNvSpPr>
          <p:nvPr>
            <p:ph type="ftr" sz="quarter" idx="12"/>
          </p:nvPr>
        </p:nvSpPr>
        <p:spPr/>
        <p:txBody>
          <a:bodyPr/>
          <a:lstStyle/>
          <a:p>
            <a:endParaRPr lang="de-DE" dirty="0"/>
          </a:p>
        </p:txBody>
      </p:sp>
      <p:sp>
        <p:nvSpPr>
          <p:cNvPr id="5" name="Titre 4"/>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133583587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Subhead, Bulletpoints,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Titelmasterformat durch Klicken bearbeiten</a:t>
            </a:r>
          </a:p>
        </p:txBody>
      </p:sp>
      <p:sp>
        <p:nvSpPr>
          <p:cNvPr id="3" name="Fußzeilenplatzhalter 2"/>
          <p:cNvSpPr>
            <a:spLocks noGrp="1"/>
          </p:cNvSpPr>
          <p:nvPr>
            <p:ph type="ftr" sz="quarter" idx="10"/>
          </p:nvPr>
        </p:nvSpPr>
        <p:spPr/>
        <p:txBody>
          <a:bodyPr/>
          <a:lstStyle>
            <a:lvl1pPr>
              <a:defRPr/>
            </a:lvl1pPr>
          </a:lstStyle>
          <a:p>
            <a:endParaRPr lang="de-DE" dirty="0"/>
          </a:p>
        </p:txBody>
      </p:sp>
      <p:sp>
        <p:nvSpPr>
          <p:cNvPr id="4" name="Datumsplatzhalter 3"/>
          <p:cNvSpPr>
            <a:spLocks noGrp="1"/>
          </p:cNvSpPr>
          <p:nvPr>
            <p:ph type="dt" sz="half" idx="11"/>
          </p:nvPr>
        </p:nvSpPr>
        <p:spPr/>
        <p:txBody>
          <a:bodyPr/>
          <a:lstStyle/>
          <a:p>
            <a:fld id="{DCC05B72-83D6-44DF-80D8-B122FA9C3CB4}" type="datetime1">
              <a:rPr lang="fr-FR" noProof="0" smtClean="0"/>
              <a:t>30/04/2017</a:t>
            </a:fld>
            <a:endParaRPr lang="de-DE" noProof="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a:t>Text durch klicken hinzufügen</a:t>
            </a:r>
          </a:p>
          <a:p>
            <a:pPr lvl="1"/>
            <a:r>
              <a:rPr lang="de-DE" noProof="0"/>
              <a:t>Zweite Ebene</a:t>
            </a:r>
          </a:p>
          <a:p>
            <a:pPr lvl="2"/>
            <a:r>
              <a:rPr lang="de-DE" noProof="0"/>
              <a:t>Dritte Ebene</a:t>
            </a:r>
          </a:p>
          <a:p>
            <a:pPr lvl="3"/>
            <a:r>
              <a:rPr lang="de-DE" noProof="0"/>
              <a:t>Vierte Ebene</a:t>
            </a:r>
          </a:p>
        </p:txBody>
      </p:sp>
      <p:sp>
        <p:nvSpPr>
          <p:cNvPr id="6" name="Bildplatzhalter 2"/>
          <p:cNvSpPr>
            <a:spLocks noGrp="1"/>
          </p:cNvSpPr>
          <p:nvPr>
            <p:ph type="pic" idx="12"/>
          </p:nvPr>
        </p:nvSpPr>
        <p:spPr>
          <a:xfrm>
            <a:off x="6786000"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noProof="0"/>
              <a:t>Bild durch Klicken auf Symbol hinzufügen</a:t>
            </a:r>
          </a:p>
        </p:txBody>
      </p:sp>
    </p:spTree>
    <p:extLst>
      <p:ext uri="{BB962C8B-B14F-4D97-AF65-F5344CB8AC3E}">
        <p14:creationId xmlns:p14="http://schemas.microsoft.com/office/powerpoint/2010/main" val="58142785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Subhead, Bulletpoints, großes Bild ">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Titelmasterformat durch Klicken bearbeiten</a:t>
            </a:r>
          </a:p>
        </p:txBody>
      </p:sp>
      <p:sp>
        <p:nvSpPr>
          <p:cNvPr id="3" name="Fußzeilenplatzhalter 2"/>
          <p:cNvSpPr>
            <a:spLocks noGrp="1"/>
          </p:cNvSpPr>
          <p:nvPr>
            <p:ph type="ftr" sz="quarter" idx="10"/>
          </p:nvPr>
        </p:nvSpPr>
        <p:spPr/>
        <p:txBody>
          <a:bodyPr/>
          <a:lstStyle>
            <a:lvl1pPr>
              <a:defRPr/>
            </a:lvl1pPr>
          </a:lstStyle>
          <a:p>
            <a:endParaRPr lang="de-DE" dirty="0"/>
          </a:p>
        </p:txBody>
      </p:sp>
      <p:sp>
        <p:nvSpPr>
          <p:cNvPr id="4" name="Datumsplatzhalter 3"/>
          <p:cNvSpPr>
            <a:spLocks noGrp="1"/>
          </p:cNvSpPr>
          <p:nvPr>
            <p:ph type="dt" sz="half" idx="11"/>
          </p:nvPr>
        </p:nvSpPr>
        <p:spPr/>
        <p:txBody>
          <a:bodyPr/>
          <a:lstStyle/>
          <a:p>
            <a:fld id="{AD913373-BDEF-46A5-BF3F-0DEB15E5A17E}" type="datetime1">
              <a:rPr lang="fr-FR" noProof="0" smtClean="0"/>
              <a:t>30/04/2017</a:t>
            </a:fld>
            <a:endParaRPr lang="de-DE" noProof="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a:t>Text durch klicken hinzufügen</a:t>
            </a:r>
          </a:p>
          <a:p>
            <a:pPr lvl="1"/>
            <a:r>
              <a:rPr lang="de-DE" noProof="0"/>
              <a:t>Zweite Ebene</a:t>
            </a:r>
          </a:p>
          <a:p>
            <a:pPr lvl="2"/>
            <a:r>
              <a:rPr lang="de-DE" noProof="0"/>
              <a:t>Dritte Ebene</a:t>
            </a:r>
          </a:p>
          <a:p>
            <a:pPr lvl="3"/>
            <a:r>
              <a:rPr lang="de-DE" noProof="0"/>
              <a:t>Vierte Ebene</a:t>
            </a:r>
          </a:p>
        </p:txBody>
      </p:sp>
      <p:sp>
        <p:nvSpPr>
          <p:cNvPr id="8" name="Bildplatzhalter 2"/>
          <p:cNvSpPr>
            <a:spLocks noGrp="1"/>
          </p:cNvSpPr>
          <p:nvPr>
            <p:ph type="pic" idx="12"/>
          </p:nvPr>
        </p:nvSpPr>
        <p:spPr>
          <a:xfrm>
            <a:off x="6786000"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noProof="0"/>
              <a:t>Bild durch Klicken auf Symbol hinzufügen</a:t>
            </a:r>
            <a:endParaRPr lang="de-DE" noProof="0" dirty="0"/>
          </a:p>
        </p:txBody>
      </p:sp>
    </p:spTree>
    <p:extLst>
      <p:ext uri="{BB962C8B-B14F-4D97-AF65-F5344CB8AC3E}">
        <p14:creationId xmlns:p14="http://schemas.microsoft.com/office/powerpoint/2010/main" val="180162670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2 Spalten, Subheadline,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a:t>Titelmasterformat durch Klicken bearbeiten</a:t>
            </a:r>
          </a:p>
        </p:txBody>
      </p:sp>
      <p:sp>
        <p:nvSpPr>
          <p:cNvPr id="3" name="Fußzeilenplatzhalter 2"/>
          <p:cNvSpPr>
            <a:spLocks noGrp="1"/>
          </p:cNvSpPr>
          <p:nvPr>
            <p:ph type="ftr" sz="quarter" idx="10"/>
          </p:nvPr>
        </p:nvSpPr>
        <p:spPr/>
        <p:txBody>
          <a:bodyPr/>
          <a:lstStyle>
            <a:lvl1pPr>
              <a:defRPr/>
            </a:lvl1pPr>
          </a:lstStyle>
          <a:p>
            <a:endParaRPr lang="de-DE" dirty="0"/>
          </a:p>
        </p:txBody>
      </p:sp>
      <p:sp>
        <p:nvSpPr>
          <p:cNvPr id="4" name="Datumsplatzhalter 3"/>
          <p:cNvSpPr>
            <a:spLocks noGrp="1"/>
          </p:cNvSpPr>
          <p:nvPr>
            <p:ph type="dt" sz="half" idx="11"/>
          </p:nvPr>
        </p:nvSpPr>
        <p:spPr/>
        <p:txBody>
          <a:bodyPr/>
          <a:lstStyle/>
          <a:p>
            <a:fld id="{B6DBDA26-217D-4D7A-B191-9B0400246BA7}" type="datetime1">
              <a:rPr lang="fr-FR" noProof="0" smtClean="0"/>
              <a:t>30/04/2017</a:t>
            </a:fld>
            <a:endParaRPr lang="de-DE" noProof="0"/>
          </a:p>
        </p:txBody>
      </p:sp>
      <p:sp>
        <p:nvSpPr>
          <p:cNvPr id="7" name="Inhaltsplatzhalter 2"/>
          <p:cNvSpPr>
            <a:spLocks noGrp="1"/>
          </p:cNvSpPr>
          <p:nvPr>
            <p:ph idx="1" hasCustomPrompt="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a:t>Text durch klicken hinzufügen</a:t>
            </a:r>
          </a:p>
          <a:p>
            <a:pPr lvl="1"/>
            <a:r>
              <a:rPr lang="de-DE" noProof="0"/>
              <a:t>Zweite Ebene</a:t>
            </a:r>
          </a:p>
          <a:p>
            <a:pPr lvl="2"/>
            <a:r>
              <a:rPr lang="de-DE" noProof="0"/>
              <a:t>Dritte Ebene</a:t>
            </a:r>
          </a:p>
          <a:p>
            <a:pPr lvl="3"/>
            <a:r>
              <a:rPr lang="de-DE" noProof="0"/>
              <a:t>Vierte Ebene</a:t>
            </a:r>
          </a:p>
        </p:txBody>
      </p:sp>
      <p:sp>
        <p:nvSpPr>
          <p:cNvPr id="8" name="Inhaltsplatzhalter 2"/>
          <p:cNvSpPr>
            <a:spLocks noGrp="1"/>
          </p:cNvSpPr>
          <p:nvPr>
            <p:ph idx="12" hasCustomPrompt="1"/>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a:t>Text durch klicken hinzufügen</a:t>
            </a:r>
          </a:p>
          <a:p>
            <a:pPr lvl="1"/>
            <a:r>
              <a:rPr lang="de-DE" noProof="0"/>
              <a:t>Zweite Ebene</a:t>
            </a:r>
          </a:p>
          <a:p>
            <a:pPr lvl="2"/>
            <a:r>
              <a:rPr lang="de-DE" noProof="0"/>
              <a:t>Dritte Ebene</a:t>
            </a:r>
          </a:p>
          <a:p>
            <a:pPr lvl="3"/>
            <a:r>
              <a:rPr lang="de-DE" noProof="0"/>
              <a:t>Vierte Ebene</a:t>
            </a:r>
          </a:p>
        </p:txBody>
      </p:sp>
    </p:spTree>
    <p:extLst>
      <p:ext uri="{BB962C8B-B14F-4D97-AF65-F5344CB8AC3E}">
        <p14:creationId xmlns:p14="http://schemas.microsoft.com/office/powerpoint/2010/main" val="424179538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2 Spalten,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a:t>Titelmasterformat durch Klicken bearbeiten</a:t>
            </a:r>
          </a:p>
        </p:txBody>
      </p:sp>
      <p:sp>
        <p:nvSpPr>
          <p:cNvPr id="3" name="Fußzeilenplatzhalter 2"/>
          <p:cNvSpPr>
            <a:spLocks noGrp="1"/>
          </p:cNvSpPr>
          <p:nvPr>
            <p:ph type="ftr" sz="quarter" idx="10"/>
          </p:nvPr>
        </p:nvSpPr>
        <p:spPr/>
        <p:txBody>
          <a:bodyPr/>
          <a:lstStyle>
            <a:lvl1pPr>
              <a:defRPr/>
            </a:lvl1pPr>
          </a:lstStyle>
          <a:p>
            <a:endParaRPr lang="de-DE" dirty="0"/>
          </a:p>
        </p:txBody>
      </p:sp>
      <p:sp>
        <p:nvSpPr>
          <p:cNvPr id="4" name="Datumsplatzhalter 3"/>
          <p:cNvSpPr>
            <a:spLocks noGrp="1"/>
          </p:cNvSpPr>
          <p:nvPr>
            <p:ph type="dt" sz="half" idx="11"/>
          </p:nvPr>
        </p:nvSpPr>
        <p:spPr/>
        <p:txBody>
          <a:bodyPr/>
          <a:lstStyle/>
          <a:p>
            <a:fld id="{5B5C98DC-38D4-42DC-BA00-88E2F37D8DC9}" type="datetime1">
              <a:rPr lang="fr-FR" noProof="0" smtClean="0"/>
              <a:t>30/04/2017</a:t>
            </a:fld>
            <a:endParaRPr lang="de-DE" noProof="0"/>
          </a:p>
        </p:txBody>
      </p:sp>
      <p:sp>
        <p:nvSpPr>
          <p:cNvPr id="9" name="Inhaltsplatzhalter 2"/>
          <p:cNvSpPr>
            <a:spLocks noGrp="1"/>
          </p:cNvSpPr>
          <p:nvPr>
            <p:ph idx="1" hasCustomPrompt="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de-DE" noProof="0"/>
              <a:t>Erste Ebene</a:t>
            </a:r>
          </a:p>
          <a:p>
            <a:pPr lvl="1"/>
            <a:r>
              <a:rPr lang="de-DE" noProof="0"/>
              <a:t>Zweite Ebene</a:t>
            </a:r>
          </a:p>
          <a:p>
            <a:pPr lvl="2"/>
            <a:r>
              <a:rPr lang="de-DE" noProof="0"/>
              <a:t>Dritte Ebene</a:t>
            </a:r>
          </a:p>
        </p:txBody>
      </p:sp>
      <p:sp>
        <p:nvSpPr>
          <p:cNvPr id="10" name="Inhaltsplatzhalter 2"/>
          <p:cNvSpPr>
            <a:spLocks noGrp="1"/>
          </p:cNvSpPr>
          <p:nvPr>
            <p:ph idx="12" hasCustomPrompt="1"/>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de-DE" noProof="0"/>
              <a:t>Erste Ebene</a:t>
            </a:r>
          </a:p>
          <a:p>
            <a:pPr lvl="1"/>
            <a:r>
              <a:rPr lang="de-DE" noProof="0"/>
              <a:t>Zweite Ebene</a:t>
            </a:r>
          </a:p>
          <a:p>
            <a:pPr lvl="2"/>
            <a:r>
              <a:rPr lang="de-DE" noProof="0"/>
              <a:t>Dritte Ebene</a:t>
            </a:r>
          </a:p>
        </p:txBody>
      </p:sp>
    </p:spTree>
    <p:extLst>
      <p:ext uri="{BB962C8B-B14F-4D97-AF65-F5344CB8AC3E}">
        <p14:creationId xmlns:p14="http://schemas.microsoft.com/office/powerpoint/2010/main" val="993457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line, Bulletpoi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Titelmasterformat durch Klicken bearbeiten</a:t>
            </a:r>
          </a:p>
        </p:txBody>
      </p:sp>
      <p:sp>
        <p:nvSpPr>
          <p:cNvPr id="4" name="Datumsplatzhalter 3"/>
          <p:cNvSpPr>
            <a:spLocks noGrp="1"/>
          </p:cNvSpPr>
          <p:nvPr>
            <p:ph type="dt" sz="half" idx="11"/>
          </p:nvPr>
        </p:nvSpPr>
        <p:spPr/>
        <p:txBody>
          <a:bodyPr/>
          <a:lstStyle/>
          <a:p>
            <a:fld id="{9317A057-C766-48FB-B1EC-CC1898F04EF1}" type="datetime1">
              <a:rPr lang="de-DE" smtClean="0"/>
              <a:pPr/>
              <a:t>30.04.2017</a:t>
            </a:fld>
            <a:endParaRPr lang="de-DE"/>
          </a:p>
        </p:txBody>
      </p:sp>
      <p:sp>
        <p:nvSpPr>
          <p:cNvPr id="5" name="Inhaltsplatzhalter 2"/>
          <p:cNvSpPr>
            <a:spLocks noGrp="1"/>
          </p:cNvSpPr>
          <p:nvPr>
            <p:ph idx="1" hasCustomPrompt="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de-DE" noProof="0"/>
              <a:t>Erste Ebene</a:t>
            </a:r>
          </a:p>
          <a:p>
            <a:pPr lvl="1"/>
            <a:r>
              <a:rPr lang="de-DE" noProof="0"/>
              <a:t>Zweite Ebene</a:t>
            </a:r>
          </a:p>
          <a:p>
            <a:pPr lvl="2"/>
            <a:r>
              <a:rPr lang="de-DE" noProof="0"/>
              <a:t>Dritte Ebene</a:t>
            </a:r>
          </a:p>
          <a:p>
            <a:pPr lvl="3"/>
            <a:r>
              <a:rPr lang="de-DE" noProof="0"/>
              <a:t>Vierte Ebene</a:t>
            </a:r>
          </a:p>
        </p:txBody>
      </p:sp>
    </p:spTree>
    <p:extLst>
      <p:ext uri="{BB962C8B-B14F-4D97-AF65-F5344CB8AC3E}">
        <p14:creationId xmlns:p14="http://schemas.microsoft.com/office/powerpoint/2010/main" val="290959902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Subhead, Bulletpoi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Titelmasterformat durch Klicken bearbeiten</a:t>
            </a:r>
          </a:p>
        </p:txBody>
      </p:sp>
      <p:sp>
        <p:nvSpPr>
          <p:cNvPr id="4" name="Datumsplatzhalter 3"/>
          <p:cNvSpPr>
            <a:spLocks noGrp="1"/>
          </p:cNvSpPr>
          <p:nvPr>
            <p:ph type="dt" sz="half" idx="11"/>
          </p:nvPr>
        </p:nvSpPr>
        <p:spPr/>
        <p:txBody>
          <a:bodyPr/>
          <a:lstStyle/>
          <a:p>
            <a:fld id="{9317A057-C766-48FB-B1EC-CC1898F04EF1}" type="datetime1">
              <a:rPr lang="de-DE" smtClean="0"/>
              <a:pPr/>
              <a:t>30.04.2017</a:t>
            </a:fld>
            <a:endParaRPr lang="de-DE"/>
          </a:p>
        </p:txBody>
      </p:sp>
      <p:sp>
        <p:nvSpPr>
          <p:cNvPr id="7" name="Inhaltsplatzhalter 2"/>
          <p:cNvSpPr>
            <a:spLocks noGrp="1"/>
          </p:cNvSpPr>
          <p:nvPr>
            <p:ph idx="1" hasCustomPrompt="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a:t>Text durch klicken hinzufügen</a:t>
            </a:r>
          </a:p>
          <a:p>
            <a:pPr lvl="1"/>
            <a:r>
              <a:rPr lang="de-DE" noProof="0"/>
              <a:t>Zweite Ebene</a:t>
            </a:r>
          </a:p>
          <a:p>
            <a:pPr lvl="2"/>
            <a:r>
              <a:rPr lang="de-DE" noProof="0"/>
              <a:t>Dritte Ebene</a:t>
            </a:r>
          </a:p>
          <a:p>
            <a:pPr lvl="3"/>
            <a:r>
              <a:rPr lang="de-DE" noProof="0"/>
              <a:t>Vierte Ebene</a:t>
            </a:r>
          </a:p>
        </p:txBody>
      </p:sp>
    </p:spTree>
    <p:extLst>
      <p:ext uri="{BB962C8B-B14F-4D97-AF65-F5344CB8AC3E}">
        <p14:creationId xmlns:p14="http://schemas.microsoft.com/office/powerpoint/2010/main" val="323521685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Subhead, Bulletpoints,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Titelmasterformat durch Klicken bearbeiten</a:t>
            </a:r>
          </a:p>
        </p:txBody>
      </p:sp>
      <p:sp>
        <p:nvSpPr>
          <p:cNvPr id="3" name="Fußzeilenplatzhalter 2"/>
          <p:cNvSpPr>
            <a:spLocks noGrp="1"/>
          </p:cNvSpPr>
          <p:nvPr>
            <p:ph type="ftr" sz="quarter" idx="10"/>
          </p:nvPr>
        </p:nvSpPr>
        <p:spPr/>
        <p:txBody>
          <a:bodyPr/>
          <a:lstStyle>
            <a:lvl1pPr>
              <a:defRPr/>
            </a:lvl1pPr>
          </a:lstStyle>
          <a:p>
            <a:r>
              <a:rPr lang="de-DE" dirty="0"/>
              <a:t>XXX</a:t>
            </a:r>
          </a:p>
        </p:txBody>
      </p:sp>
      <p:sp>
        <p:nvSpPr>
          <p:cNvPr id="4" name="Datumsplatzhalter 3"/>
          <p:cNvSpPr>
            <a:spLocks noGrp="1"/>
          </p:cNvSpPr>
          <p:nvPr>
            <p:ph type="dt" sz="half" idx="11"/>
          </p:nvPr>
        </p:nvSpPr>
        <p:spPr/>
        <p:txBody>
          <a:bodyPr/>
          <a:lstStyle/>
          <a:p>
            <a:fld id="{9317A057-C766-48FB-B1EC-CC1898F04EF1}" type="datetime1">
              <a:rPr lang="de-DE" smtClean="0"/>
              <a:pPr/>
              <a:t>30.04.2017</a:t>
            </a:fld>
            <a:endParaRPr lang="de-DE"/>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a:t>Text durch klicken hinzufügen</a:t>
            </a:r>
          </a:p>
          <a:p>
            <a:pPr lvl="1"/>
            <a:r>
              <a:rPr lang="de-DE" noProof="0"/>
              <a:t>Zweite Ebene</a:t>
            </a:r>
          </a:p>
          <a:p>
            <a:pPr lvl="2"/>
            <a:r>
              <a:rPr lang="de-DE" noProof="0"/>
              <a:t>Dritte Ebene</a:t>
            </a:r>
          </a:p>
          <a:p>
            <a:pPr lvl="3"/>
            <a:r>
              <a:rPr lang="de-DE" noProof="0"/>
              <a:t>Vierte Ebene</a:t>
            </a:r>
          </a:p>
        </p:txBody>
      </p:sp>
      <p:sp>
        <p:nvSpPr>
          <p:cNvPr id="6" name="Bildplatzhalter 2"/>
          <p:cNvSpPr>
            <a:spLocks noGrp="1"/>
          </p:cNvSpPr>
          <p:nvPr>
            <p:ph type="pic" idx="12"/>
          </p:nvPr>
        </p:nvSpPr>
        <p:spPr>
          <a:xfrm>
            <a:off x="6786000"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noProof="0"/>
              <a:t>Bild durch Klicken auf Symbol hinzufügen</a:t>
            </a:r>
          </a:p>
        </p:txBody>
      </p:sp>
    </p:spTree>
    <p:extLst>
      <p:ext uri="{BB962C8B-B14F-4D97-AF65-F5344CB8AC3E}">
        <p14:creationId xmlns:p14="http://schemas.microsoft.com/office/powerpoint/2010/main" val="198822688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gi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 name="Grafik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0" y="1810"/>
            <a:ext cx="9144000" cy="1115568"/>
          </a:xfrm>
          <a:prstGeom prst="rect">
            <a:avLst/>
          </a:prstGeom>
          <a:noFill/>
          <a:ln w="9525">
            <a:noFill/>
            <a:miter lim="800000"/>
            <a:headEnd/>
            <a:tailEnd/>
          </a:ln>
        </p:spPr>
      </p:pic>
      <p:pic>
        <p:nvPicPr>
          <p:cNvPr id="20" name="Grafik 8"/>
          <p:cNvPicPr>
            <a:picLocks noChangeAspect="1"/>
          </p:cNvPicPr>
          <p:nvPr/>
        </p:nvPicPr>
        <p:blipFill>
          <a:blip r:embed="rId9" cstate="print"/>
          <a:srcRect/>
          <a:stretch>
            <a:fillRect/>
          </a:stretch>
        </p:blipFill>
        <p:spPr bwMode="auto">
          <a:xfrm>
            <a:off x="0" y="5851525"/>
            <a:ext cx="9144000" cy="738188"/>
          </a:xfrm>
          <a:prstGeom prst="rect">
            <a:avLst/>
          </a:prstGeom>
          <a:noFill/>
          <a:ln w="9525">
            <a:noFill/>
            <a:miter lim="800000"/>
            <a:headEnd/>
            <a:tailEnd/>
          </a:ln>
        </p:spPr>
      </p:pic>
      <p:sp>
        <p:nvSpPr>
          <p:cNvPr id="75792" name="Rectangle 16"/>
          <p:cNvSpPr>
            <a:spLocks noGrp="1" noChangeArrowheads="1"/>
          </p:cNvSpPr>
          <p:nvPr>
            <p:ph type="body" idx="1"/>
          </p:nvPr>
        </p:nvSpPr>
        <p:spPr bwMode="auto">
          <a:xfrm>
            <a:off x="684000" y="2447999"/>
            <a:ext cx="777600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a:t>Erste Ebene</a:t>
            </a:r>
          </a:p>
          <a:p>
            <a:pPr lvl="1"/>
            <a:r>
              <a:rPr lang="de-DE" noProof="0"/>
              <a:t>Zweite Ebene</a:t>
            </a:r>
          </a:p>
          <a:p>
            <a:pPr lvl="2"/>
            <a:r>
              <a:rPr lang="de-DE" noProof="0"/>
              <a:t>Dritte Ebene</a:t>
            </a:r>
          </a:p>
          <a:p>
            <a:pPr lvl="3"/>
            <a:r>
              <a:rPr lang="de-DE" noProof="0"/>
              <a:t>Vierte Ebene</a:t>
            </a:r>
          </a:p>
        </p:txBody>
      </p:sp>
      <p:sp>
        <p:nvSpPr>
          <p:cNvPr id="14" name="Text Box 19"/>
          <p:cNvSpPr txBox="1">
            <a:spLocks noChangeArrowheads="1"/>
          </p:cNvSpPr>
          <p:nvPr/>
        </p:nvSpPr>
        <p:spPr bwMode="auto">
          <a:xfrm>
            <a:off x="7703687" y="6581001"/>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de-DE" sz="1000" b="0" noProof="0">
                <a:solidFill>
                  <a:srgbClr val="6E6452"/>
                </a:solidFill>
                <a:latin typeface="Arial Narrow" pitchFamily="34" charset="0"/>
              </a:rPr>
              <a:t>Seite </a:t>
            </a:r>
            <a:fld id="{327115CA-E6A4-425F-BB4F-A64D48743A27}" type="slidenum">
              <a:rPr lang="de-DE" sz="1000" b="0" noProof="0">
                <a:solidFill>
                  <a:srgbClr val="6E6452"/>
                </a:solidFill>
                <a:latin typeface="Arial Narrow" pitchFamily="34" charset="0"/>
              </a:rPr>
              <a:pPr/>
              <a:t>‹N°›</a:t>
            </a:fld>
            <a:endParaRPr lang="de-DE" sz="1000" b="0" noProof="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6" y="6581001"/>
            <a:ext cx="3418449"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endParaRPr lang="de-DE" dirty="0"/>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B9CA462C-2DBB-43D4-BC7F-84A7CE6E26D5}" type="datetime1">
              <a:rPr lang="fr-FR" noProof="0" smtClean="0"/>
              <a:t>30/04/2017</a:t>
            </a:fld>
            <a:endParaRPr lang="de-DE" noProof="0"/>
          </a:p>
        </p:txBody>
      </p:sp>
      <p:sp>
        <p:nvSpPr>
          <p:cNvPr id="75791" name="Rectangle 15"/>
          <p:cNvSpPr>
            <a:spLocks noGrp="1" noChangeArrowheads="1"/>
          </p:cNvSpPr>
          <p:nvPr>
            <p:ph type="title"/>
          </p:nvPr>
        </p:nvSpPr>
        <p:spPr bwMode="auto">
          <a:xfrm>
            <a:off x="684000" y="1483200"/>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dirty="0"/>
              <a:t>Titel durch Klicken hinzufügen</a:t>
            </a:r>
          </a:p>
        </p:txBody>
      </p:sp>
    </p:spTree>
  </p:cSld>
  <p:clrMap bg1="lt1" tx1="dk1" bg2="lt2" tx2="dk2" accent1="accent1" accent2="accent2" accent3="accent3" accent4="accent4" accent5="accent5" accent6="accent6" hlink="hlink" folHlink="folHlink"/>
  <p:sldLayoutIdLst>
    <p:sldLayoutId id="2147483706" r:id="rId1"/>
    <p:sldLayoutId id="2147483708" r:id="rId2"/>
    <p:sldLayoutId id="2147483709" r:id="rId3"/>
    <p:sldLayoutId id="2147483714" r:id="rId4"/>
    <p:sldLayoutId id="2147483710" r:id="rId5"/>
    <p:sldLayoutId id="2147483711" r:id="rId6"/>
  </p:sldLayoutIdLst>
  <p:transition/>
  <p:hf sldNum="0" hdr="0" ft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 name="Grafik 6"/>
          <p:cNvPicPr>
            <a:picLocks noChangeAspect="1"/>
          </p:cNvPicPr>
          <p:nvPr/>
        </p:nvPicPr>
        <p:blipFill>
          <a:blip r:embed="rId8">
            <a:extLst>
              <a:ext uri="{28A0092B-C50C-407E-A947-70E740481C1C}">
                <a14:useLocalDpi xmlns:a14="http://schemas.microsoft.com/office/drawing/2010/main" val="0"/>
              </a:ext>
            </a:extLst>
          </a:blip>
          <a:stretch>
            <a:fillRect/>
          </a:stretch>
        </p:blipFill>
        <p:spPr bwMode="auto">
          <a:xfrm>
            <a:off x="0" y="1810"/>
            <a:ext cx="9144000" cy="1115568"/>
          </a:xfrm>
          <a:prstGeom prst="rect">
            <a:avLst/>
          </a:prstGeom>
          <a:noFill/>
          <a:ln w="9525">
            <a:noFill/>
            <a:miter lim="800000"/>
            <a:headEnd/>
            <a:tailEnd/>
          </a:ln>
        </p:spPr>
      </p:pic>
      <p:pic>
        <p:nvPicPr>
          <p:cNvPr id="20" name="Grafik 8"/>
          <p:cNvPicPr>
            <a:picLocks noChangeAspect="1"/>
          </p:cNvPicPr>
          <p:nvPr/>
        </p:nvPicPr>
        <p:blipFill>
          <a:blip r:embed="rId9" cstate="print"/>
          <a:srcRect/>
          <a:stretch>
            <a:fillRect/>
          </a:stretch>
        </p:blipFill>
        <p:spPr bwMode="auto">
          <a:xfrm>
            <a:off x="0" y="5851525"/>
            <a:ext cx="9144000" cy="738188"/>
          </a:xfrm>
          <a:prstGeom prst="rect">
            <a:avLst/>
          </a:prstGeom>
          <a:noFill/>
          <a:ln w="9525">
            <a:noFill/>
            <a:miter lim="800000"/>
            <a:headEnd/>
            <a:tailEnd/>
          </a:ln>
        </p:spPr>
      </p:pic>
      <p:sp>
        <p:nvSpPr>
          <p:cNvPr id="75792" name="Rectangle 16"/>
          <p:cNvSpPr>
            <a:spLocks noGrp="1" noChangeArrowheads="1"/>
          </p:cNvSpPr>
          <p:nvPr>
            <p:ph type="body" idx="1"/>
          </p:nvPr>
        </p:nvSpPr>
        <p:spPr bwMode="auto">
          <a:xfrm>
            <a:off x="684000" y="2447999"/>
            <a:ext cx="777600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a:t>Erste Ebene</a:t>
            </a:r>
          </a:p>
          <a:p>
            <a:pPr lvl="1"/>
            <a:r>
              <a:rPr lang="de-DE" noProof="0"/>
              <a:t>Zweite Ebene</a:t>
            </a:r>
          </a:p>
          <a:p>
            <a:pPr lvl="2"/>
            <a:r>
              <a:rPr lang="de-DE" noProof="0"/>
              <a:t>Dritte Ebene</a:t>
            </a:r>
          </a:p>
          <a:p>
            <a:pPr lvl="3"/>
            <a:r>
              <a:rPr lang="de-DE" noProof="0"/>
              <a:t>Vierte Ebene</a:t>
            </a:r>
          </a:p>
        </p:txBody>
      </p:sp>
      <p:sp>
        <p:nvSpPr>
          <p:cNvPr id="14" name="Text Box 19"/>
          <p:cNvSpPr txBox="1">
            <a:spLocks noChangeArrowheads="1"/>
          </p:cNvSpPr>
          <p:nvPr/>
        </p:nvSpPr>
        <p:spPr bwMode="auto">
          <a:xfrm>
            <a:off x="7703687" y="6581001"/>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de-DE" sz="1000" b="0">
                <a:solidFill>
                  <a:srgbClr val="6E6452"/>
                </a:solidFill>
                <a:latin typeface="Arial Narrow" pitchFamily="34" charset="0"/>
              </a:rPr>
              <a:t>Seite </a:t>
            </a:r>
            <a:fld id="{327115CA-E6A4-425F-BB4F-A64D48743A27}" type="slidenum">
              <a:rPr lang="de-DE" sz="1000" b="0">
                <a:solidFill>
                  <a:srgbClr val="6E6452"/>
                </a:solidFill>
                <a:latin typeface="Arial Narrow" pitchFamily="34" charset="0"/>
              </a:rPr>
              <a:pPr/>
              <a:t>‹N°›</a:t>
            </a:fld>
            <a:endParaRPr lang="de-DE" sz="1000" b="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6" y="6581001"/>
            <a:ext cx="3418449"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r>
              <a:rPr lang="de-DE" dirty="0"/>
              <a:t>XXX</a:t>
            </a:r>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9317A057-C766-48FB-B1EC-CC1898F04EF1}" type="datetime1">
              <a:rPr lang="de-DE" smtClean="0"/>
              <a:pPr/>
              <a:t>30.04.2017</a:t>
            </a:fld>
            <a:endParaRPr lang="de-DE"/>
          </a:p>
        </p:txBody>
      </p:sp>
      <p:sp>
        <p:nvSpPr>
          <p:cNvPr id="75791" name="Rectangle 15"/>
          <p:cNvSpPr>
            <a:spLocks noGrp="1" noChangeArrowheads="1"/>
          </p:cNvSpPr>
          <p:nvPr>
            <p:ph type="title"/>
          </p:nvPr>
        </p:nvSpPr>
        <p:spPr bwMode="auto">
          <a:xfrm>
            <a:off x="684000" y="1483200"/>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dirty="0"/>
              <a:t>Titel durch Klicken hinzufügen</a:t>
            </a:r>
          </a:p>
        </p:txBody>
      </p:sp>
    </p:spTree>
    <p:extLst>
      <p:ext uri="{BB962C8B-B14F-4D97-AF65-F5344CB8AC3E}">
        <p14:creationId xmlns:p14="http://schemas.microsoft.com/office/powerpoint/2010/main" val="1201650336"/>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Lst>
  <p:transition/>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1"/>
          </p:nvPr>
        </p:nvSpPr>
        <p:spPr/>
        <p:txBody>
          <a:bodyPr/>
          <a:lstStyle/>
          <a:p>
            <a:fld id="{9317A057-C766-48FB-B1EC-CC1898F04EF1}" type="datetime1">
              <a:rPr lang="de-DE" smtClean="0"/>
              <a:t>30.04.2017</a:t>
            </a:fld>
            <a:endParaRPr lang="de-DE" dirty="0"/>
          </a:p>
        </p:txBody>
      </p:sp>
      <p:sp>
        <p:nvSpPr>
          <p:cNvPr id="2" name="Titel 1"/>
          <p:cNvSpPr>
            <a:spLocks noGrp="1"/>
          </p:cNvSpPr>
          <p:nvPr>
            <p:ph type="title"/>
          </p:nvPr>
        </p:nvSpPr>
        <p:spPr>
          <a:xfrm>
            <a:off x="1073659" y="1864539"/>
            <a:ext cx="7918704" cy="617928"/>
          </a:xfrm>
        </p:spPr>
        <p:txBody>
          <a:bodyPr/>
          <a:lstStyle/>
          <a:p>
            <a:pPr marL="631825" algn="ctr"/>
            <a:r>
              <a:rPr lang="fr-FR" sz="3200" b="1" dirty="0" smtClean="0">
                <a:solidFill>
                  <a:srgbClr val="C80F0F"/>
                </a:solidFill>
              </a:rPr>
              <a:t>Projet Renforcement </a:t>
            </a:r>
            <a:r>
              <a:rPr lang="fr-FR" sz="3200" b="1" dirty="0">
                <a:solidFill>
                  <a:srgbClr val="C80F0F"/>
                </a:solidFill>
              </a:rPr>
              <a:t>du Marché  Solaire en </a:t>
            </a:r>
            <a:r>
              <a:rPr lang="fr-FR" sz="3200" b="1" dirty="0" smtClean="0">
                <a:solidFill>
                  <a:srgbClr val="C80F0F"/>
                </a:solidFill>
              </a:rPr>
              <a:t>Tunisie</a:t>
            </a:r>
            <a:br>
              <a:rPr lang="fr-FR" sz="3200" b="1" dirty="0" smtClean="0">
                <a:solidFill>
                  <a:srgbClr val="C80F0F"/>
                </a:solidFill>
              </a:rPr>
            </a:br>
            <a:r>
              <a:rPr lang="fr-FR" sz="3200" b="1" dirty="0">
                <a:solidFill>
                  <a:srgbClr val="C80F0F"/>
                </a:solidFill>
              </a:rPr>
              <a:t/>
            </a:r>
            <a:br>
              <a:rPr lang="fr-FR" sz="3200" b="1" dirty="0">
                <a:solidFill>
                  <a:srgbClr val="C80F0F"/>
                </a:solidFill>
              </a:rPr>
            </a:br>
            <a:r>
              <a:rPr lang="fr-FR" dirty="0" smtClean="0">
                <a:solidFill>
                  <a:srgbClr val="C80F0F"/>
                </a:solidFill>
              </a:rPr>
              <a:t>Atelier de restitution </a:t>
            </a:r>
            <a:r>
              <a:rPr lang="fr-FR" dirty="0" smtClean="0">
                <a:solidFill>
                  <a:srgbClr val="C80F0F"/>
                </a:solidFill>
              </a:rPr>
              <a:t>introduction des </a:t>
            </a:r>
            <a:r>
              <a:rPr lang="fr-FR" dirty="0">
                <a:solidFill>
                  <a:srgbClr val="C80F0F"/>
                </a:solidFill>
              </a:rPr>
              <a:t>bureaux </a:t>
            </a:r>
            <a:r>
              <a:rPr lang="fr-FR" dirty="0" smtClean="0">
                <a:solidFill>
                  <a:srgbClr val="C80F0F"/>
                </a:solidFill>
              </a:rPr>
              <a:t>d’études dans </a:t>
            </a:r>
            <a:r>
              <a:rPr lang="fr-FR" dirty="0">
                <a:solidFill>
                  <a:srgbClr val="C80F0F"/>
                </a:solidFill>
              </a:rPr>
              <a:t>le secteur des </a:t>
            </a:r>
            <a:r>
              <a:rPr lang="fr-FR" dirty="0" smtClean="0">
                <a:solidFill>
                  <a:srgbClr val="C80F0F"/>
                </a:solidFill>
              </a:rPr>
              <a:t>ER</a:t>
            </a:r>
            <a:r>
              <a:rPr lang="fr-FR" dirty="0">
                <a:solidFill>
                  <a:srgbClr val="C80F0F"/>
                </a:solidFill>
              </a:rPr>
              <a:t/>
            </a:r>
            <a:br>
              <a:rPr lang="fr-FR" dirty="0">
                <a:solidFill>
                  <a:srgbClr val="C80F0F"/>
                </a:solidFill>
              </a:rPr>
            </a:br>
            <a:r>
              <a:rPr lang="fr-FR" dirty="0">
                <a:solidFill>
                  <a:srgbClr val="C80F0F"/>
                </a:solidFill>
              </a:rPr>
              <a:t/>
            </a:r>
            <a:br>
              <a:rPr lang="fr-FR" dirty="0">
                <a:solidFill>
                  <a:srgbClr val="C80F0F"/>
                </a:solidFill>
              </a:rPr>
            </a:br>
            <a:r>
              <a:rPr lang="fr-FR" sz="2000" dirty="0" smtClean="0">
                <a:solidFill>
                  <a:srgbClr val="C80F0F"/>
                </a:solidFill>
              </a:rPr>
              <a:t>Tunis</a:t>
            </a:r>
            <a:r>
              <a:rPr lang="fr-FR" sz="2000" dirty="0" smtClean="0">
                <a:solidFill>
                  <a:srgbClr val="C80F0F"/>
                </a:solidFill>
              </a:rPr>
              <a:t>, </a:t>
            </a:r>
            <a:r>
              <a:rPr lang="fr-FR" sz="2000" dirty="0">
                <a:solidFill>
                  <a:srgbClr val="C80F0F"/>
                </a:solidFill>
              </a:rPr>
              <a:t>le </a:t>
            </a:r>
            <a:r>
              <a:rPr lang="fr-FR" sz="2000" dirty="0" smtClean="0">
                <a:solidFill>
                  <a:srgbClr val="C80F0F"/>
                </a:solidFill>
              </a:rPr>
              <a:t>2 mai </a:t>
            </a:r>
            <a:r>
              <a:rPr lang="fr-FR" sz="2000" dirty="0">
                <a:solidFill>
                  <a:srgbClr val="C80F0F"/>
                </a:solidFill>
              </a:rPr>
              <a:t>2017</a:t>
            </a:r>
            <a:r>
              <a:rPr lang="fr-FR" dirty="0">
                <a:solidFill>
                  <a:srgbClr val="C80F0F"/>
                </a:solidFill>
              </a:rPr>
              <a:t/>
            </a:r>
            <a:br>
              <a:rPr lang="fr-FR" dirty="0">
                <a:solidFill>
                  <a:srgbClr val="C80F0F"/>
                </a:solidFill>
              </a:rPr>
            </a:br>
            <a:r>
              <a:rPr lang="fr-FR" dirty="0">
                <a:solidFill>
                  <a:srgbClr val="C80F0F"/>
                </a:solidFill>
              </a:rPr>
              <a:t/>
            </a:r>
            <a:br>
              <a:rPr lang="fr-FR" dirty="0">
                <a:solidFill>
                  <a:srgbClr val="C80F0F"/>
                </a:solidFill>
              </a:rPr>
            </a:br>
            <a:r>
              <a:rPr lang="fr-FR" dirty="0">
                <a:solidFill>
                  <a:srgbClr val="C80F0F"/>
                </a:solidFill>
              </a:rPr>
              <a:t/>
            </a:r>
            <a:br>
              <a:rPr lang="fr-FR" dirty="0">
                <a:solidFill>
                  <a:srgbClr val="C80F0F"/>
                </a:solidFill>
              </a:rPr>
            </a:br>
            <a:r>
              <a:rPr lang="fr-FR" sz="2800" dirty="0">
                <a:solidFill>
                  <a:srgbClr val="C80F0F"/>
                </a:solidFill>
              </a:rPr>
              <a:t/>
            </a:r>
            <a:br>
              <a:rPr lang="fr-FR" sz="2800" dirty="0">
                <a:solidFill>
                  <a:srgbClr val="C80F0F"/>
                </a:solidFill>
              </a:rPr>
            </a:br>
            <a:r>
              <a:rPr lang="fr-FR" sz="2000" dirty="0" smtClean="0">
                <a:solidFill>
                  <a:srgbClr val="FFFFFF">
                    <a:lumMod val="50000"/>
                  </a:srgbClr>
                </a:solidFill>
              </a:rPr>
              <a:t>Amin </a:t>
            </a:r>
            <a:r>
              <a:rPr lang="fr-FR" sz="2000" dirty="0">
                <a:solidFill>
                  <a:srgbClr val="FFFFFF">
                    <a:lumMod val="50000"/>
                  </a:srgbClr>
                </a:solidFill>
              </a:rPr>
              <a:t>Chtioui </a:t>
            </a:r>
            <a:r>
              <a:rPr lang="fr-FR" sz="2000" dirty="0" smtClean="0">
                <a:solidFill>
                  <a:srgbClr val="FFFFFF">
                    <a:lumMod val="50000"/>
                  </a:srgbClr>
                </a:solidFill>
              </a:rPr>
              <a:t>(GIZ)</a:t>
            </a:r>
            <a:r>
              <a:rPr lang="fr-FR" sz="2000" dirty="0">
                <a:solidFill>
                  <a:srgbClr val="FFFFFF">
                    <a:lumMod val="50000"/>
                  </a:srgbClr>
                </a:solidFill>
              </a:rPr>
              <a:t/>
            </a:r>
            <a:br>
              <a:rPr lang="fr-FR" sz="2000" dirty="0">
                <a:solidFill>
                  <a:srgbClr val="FFFFFF">
                    <a:lumMod val="50000"/>
                  </a:srgbClr>
                </a:solidFill>
              </a:rPr>
            </a:br>
            <a:r>
              <a:rPr lang="fr-FR" sz="2000" dirty="0">
                <a:solidFill>
                  <a:srgbClr val="FFFFFF">
                    <a:lumMod val="50000"/>
                  </a:srgbClr>
                </a:solidFill>
              </a:rPr>
              <a:t> </a:t>
            </a:r>
            <a:endParaRPr lang="fr-FR" sz="2000" dirty="0">
              <a:solidFill>
                <a:schemeClr val="accent1"/>
              </a:solidFill>
            </a:endParaRPr>
          </a:p>
        </p:txBody>
      </p:sp>
      <p:pic>
        <p:nvPicPr>
          <p:cNvPr id="3" name="Imag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552" y="1292608"/>
            <a:ext cx="1598679" cy="4250941"/>
          </a:xfrm>
          <a:prstGeom prst="rect">
            <a:avLst/>
          </a:prstGeom>
        </p:spPr>
      </p:pic>
      <p:pic>
        <p:nvPicPr>
          <p:cNvPr id="5" name="Grafik 7" descr="logo ANME 201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7324" y="92874"/>
            <a:ext cx="1975030" cy="971135"/>
          </a:xfrm>
          <a:prstGeom prst="rect">
            <a:avLst/>
          </a:prstGeom>
          <a:noFill/>
          <a:ln>
            <a:noFill/>
          </a:ln>
        </p:spPr>
      </p:pic>
      <p:pic>
        <p:nvPicPr>
          <p:cNvPr id="6" name="Picture 2" descr="C:\Users\ascherer\AppData\Local\Temp\Rar$DIa0.413\ELdZ_Tun_Office_Farbe_arab.BMP"/>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23312" y="7641"/>
            <a:ext cx="2117289" cy="1102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871181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1"/>
          </p:nvPr>
        </p:nvSpPr>
        <p:spPr/>
        <p:txBody>
          <a:bodyPr/>
          <a:lstStyle/>
          <a:p>
            <a:fld id="{9317A057-C766-48FB-B1EC-CC1898F04EF1}" type="datetime1">
              <a:rPr lang="de-DE" noProof="0" smtClean="0"/>
              <a:t>30.04.2017</a:t>
            </a:fld>
            <a:endParaRPr lang="de-DE" noProof="0"/>
          </a:p>
        </p:txBody>
      </p:sp>
      <p:sp>
        <p:nvSpPr>
          <p:cNvPr id="8" name="Textfeld 7"/>
          <p:cNvSpPr txBox="1"/>
          <p:nvPr/>
        </p:nvSpPr>
        <p:spPr>
          <a:xfrm>
            <a:off x="7419434" y="314102"/>
            <a:ext cx="1238791" cy="215444"/>
          </a:xfrm>
          <a:prstGeom prst="rect">
            <a:avLst/>
          </a:prstGeom>
          <a:noFill/>
        </p:spPr>
        <p:txBody>
          <a:bodyPr wrap="square" rtlCol="0">
            <a:spAutoFit/>
          </a:bodyPr>
          <a:lstStyle/>
          <a:p>
            <a:r>
              <a:rPr lang="fr-FR" sz="800" b="0" dirty="0">
                <a:solidFill>
                  <a:schemeClr val="tx1"/>
                </a:solidFill>
                <a:latin typeface="Arial" pitchFamily="34" charset="0"/>
                <a:cs typeface="Arial" pitchFamily="34" charset="0"/>
              </a:rPr>
              <a:t>Mis en œuvre par la:</a:t>
            </a:r>
          </a:p>
        </p:txBody>
      </p:sp>
      <p:sp>
        <p:nvSpPr>
          <p:cNvPr id="2" name="Titel 1"/>
          <p:cNvSpPr>
            <a:spLocks noGrp="1"/>
          </p:cNvSpPr>
          <p:nvPr>
            <p:ph type="title"/>
          </p:nvPr>
        </p:nvSpPr>
        <p:spPr>
          <a:xfrm>
            <a:off x="684000" y="1306272"/>
            <a:ext cx="7776000" cy="617928"/>
          </a:xfrm>
        </p:spPr>
        <p:txBody>
          <a:bodyPr/>
          <a:lstStyle/>
          <a:p>
            <a:r>
              <a:rPr lang="fr-FR" b="1" dirty="0">
                <a:solidFill>
                  <a:srgbClr val="C00000"/>
                </a:solidFill>
              </a:rPr>
              <a:t>Le Projet RMS</a:t>
            </a:r>
            <a:endParaRPr lang="de-DE" b="1" dirty="0">
              <a:solidFill>
                <a:srgbClr val="C00000"/>
              </a:solidFill>
            </a:endParaRPr>
          </a:p>
        </p:txBody>
      </p:sp>
      <p:pic>
        <p:nvPicPr>
          <p:cNvPr id="10" name="Picture 2" descr="C:\Users\ascherer\AppData\Local\Temp\Rar$DIa0.413\ELdZ_Tun_Office_Farbe_arab.BMP"/>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51929" y="7641"/>
            <a:ext cx="2117289" cy="1102088"/>
          </a:xfrm>
          <a:prstGeom prst="rect">
            <a:avLst/>
          </a:prstGeom>
          <a:noFill/>
          <a:extLst>
            <a:ext uri="{909E8E84-426E-40DD-AFC4-6F175D3DCCD1}">
              <a14:hiddenFill xmlns:a14="http://schemas.microsoft.com/office/drawing/2010/main">
                <a:solidFill>
                  <a:srgbClr val="FFFFFF"/>
                </a:solidFill>
              </a14:hiddenFill>
            </a:ext>
          </a:extLst>
        </p:spPr>
      </p:pic>
      <p:sp>
        <p:nvSpPr>
          <p:cNvPr id="9" name="Inhaltsplatzhalter 10"/>
          <p:cNvSpPr>
            <a:spLocks noGrp="1"/>
          </p:cNvSpPr>
          <p:nvPr>
            <p:ph idx="1"/>
          </p:nvPr>
        </p:nvSpPr>
        <p:spPr>
          <a:xfrm>
            <a:off x="684000" y="2009088"/>
            <a:ext cx="7776000" cy="4498900"/>
          </a:xfrm>
        </p:spPr>
        <p:txBody>
          <a:bodyPr/>
          <a:lstStyle/>
          <a:p>
            <a:pPr algn="just"/>
            <a:r>
              <a:rPr lang="fr-FR" dirty="0"/>
              <a:t>Le projet „Renforcement du Marché Solaire en Tunisie“ (RMS) vise l’amélioration des conditions cadre et des prestations de services de manière durable, en Tunisie, pour favoriser les investissements dans le marché photovoltaïque</a:t>
            </a:r>
          </a:p>
          <a:p>
            <a:r>
              <a:rPr lang="fr-FR" b="1" dirty="0"/>
              <a:t>Mandataire: </a:t>
            </a:r>
            <a:r>
              <a:rPr lang="fr-FR" dirty="0"/>
              <a:t>Ministère fédéral de la Coopération économique et du Développement (BMZ)</a:t>
            </a:r>
          </a:p>
          <a:p>
            <a:pPr algn="just"/>
            <a:r>
              <a:rPr lang="fr-FR" b="1" dirty="0" smtClean="0"/>
              <a:t>Durée</a:t>
            </a:r>
            <a:r>
              <a:rPr lang="fr-FR" b="1" dirty="0"/>
              <a:t>: </a:t>
            </a:r>
            <a:r>
              <a:rPr lang="fr-FR" dirty="0"/>
              <a:t>2017-2019</a:t>
            </a:r>
          </a:p>
          <a:p>
            <a:pPr algn="just"/>
            <a:r>
              <a:rPr lang="fr-FR" b="1" dirty="0"/>
              <a:t>Budget: </a:t>
            </a:r>
            <a:r>
              <a:rPr lang="fr-FR" dirty="0"/>
              <a:t>2 </a:t>
            </a:r>
            <a:r>
              <a:rPr lang="fr-FR" dirty="0" err="1"/>
              <a:t>Mio</a:t>
            </a:r>
            <a:r>
              <a:rPr lang="fr-FR" dirty="0"/>
              <a:t> </a:t>
            </a:r>
            <a:r>
              <a:rPr lang="fr-FR" dirty="0" smtClean="0"/>
              <a:t>EUR</a:t>
            </a:r>
          </a:p>
          <a:p>
            <a:pPr algn="just"/>
            <a:r>
              <a:rPr lang="fr-FR" b="1" dirty="0"/>
              <a:t>Partenaire principal: </a:t>
            </a:r>
            <a:r>
              <a:rPr lang="fr-FR" dirty="0"/>
              <a:t>ANME</a:t>
            </a:r>
          </a:p>
          <a:p>
            <a:pPr algn="just"/>
            <a:r>
              <a:rPr lang="fr-FR" b="1" dirty="0" smtClean="0"/>
              <a:t>Autres acteurs: </a:t>
            </a:r>
            <a:r>
              <a:rPr lang="fr-FR" dirty="0" smtClean="0"/>
              <a:t>MEMER, STEG, institutions publiques, CSPV, secteur privé (industriels, agriculteurs…), institutions financières, </a:t>
            </a:r>
            <a:r>
              <a:rPr lang="fr-FR" dirty="0"/>
              <a:t>universitaires</a:t>
            </a:r>
            <a:r>
              <a:rPr lang="fr-FR" dirty="0" smtClean="0"/>
              <a:t> et société civile…</a:t>
            </a:r>
            <a:endParaRPr lang="fr-FR" dirty="0"/>
          </a:p>
          <a:p>
            <a:pPr lvl="1">
              <a:buFont typeface="Wingdings" pitchFamily="2" charset="2"/>
              <a:buChar char="§"/>
            </a:pPr>
            <a:endParaRPr lang="fr-FR" dirty="0"/>
          </a:p>
        </p:txBody>
      </p:sp>
    </p:spTree>
    <p:extLst>
      <p:ext uri="{BB962C8B-B14F-4D97-AF65-F5344CB8AC3E}">
        <p14:creationId xmlns:p14="http://schemas.microsoft.com/office/powerpoint/2010/main" val="241646051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1"/>
          </p:nvPr>
        </p:nvSpPr>
        <p:spPr/>
        <p:txBody>
          <a:bodyPr/>
          <a:lstStyle/>
          <a:p>
            <a:fld id="{9317A057-C766-48FB-B1EC-CC1898F04EF1}" type="datetime1">
              <a:rPr lang="de-DE" noProof="0" smtClean="0"/>
              <a:t>30.04.2017</a:t>
            </a:fld>
            <a:endParaRPr lang="de-DE" noProof="0"/>
          </a:p>
        </p:txBody>
      </p:sp>
      <p:sp>
        <p:nvSpPr>
          <p:cNvPr id="8" name="Textfeld 7"/>
          <p:cNvSpPr txBox="1"/>
          <p:nvPr/>
        </p:nvSpPr>
        <p:spPr>
          <a:xfrm>
            <a:off x="7419434" y="314102"/>
            <a:ext cx="1238791" cy="215444"/>
          </a:xfrm>
          <a:prstGeom prst="rect">
            <a:avLst/>
          </a:prstGeom>
          <a:noFill/>
        </p:spPr>
        <p:txBody>
          <a:bodyPr wrap="square" rtlCol="0">
            <a:spAutoFit/>
          </a:bodyPr>
          <a:lstStyle/>
          <a:p>
            <a:r>
              <a:rPr lang="fr-FR" sz="800" b="0" dirty="0">
                <a:solidFill>
                  <a:schemeClr val="tx1"/>
                </a:solidFill>
                <a:latin typeface="Arial" pitchFamily="34" charset="0"/>
                <a:cs typeface="Arial" pitchFamily="34" charset="0"/>
              </a:rPr>
              <a:t>Mis en œuvre par la:</a:t>
            </a:r>
          </a:p>
        </p:txBody>
      </p:sp>
      <p:sp>
        <p:nvSpPr>
          <p:cNvPr id="2" name="Titel 1"/>
          <p:cNvSpPr>
            <a:spLocks noGrp="1"/>
          </p:cNvSpPr>
          <p:nvPr>
            <p:ph type="title"/>
          </p:nvPr>
        </p:nvSpPr>
        <p:spPr>
          <a:xfrm>
            <a:off x="679155" y="1154110"/>
            <a:ext cx="7776000" cy="617928"/>
          </a:xfrm>
        </p:spPr>
        <p:txBody>
          <a:bodyPr/>
          <a:lstStyle/>
          <a:p>
            <a:r>
              <a:rPr lang="fr-FR" b="1" dirty="0">
                <a:solidFill>
                  <a:srgbClr val="C00000"/>
                </a:solidFill>
              </a:rPr>
              <a:t>Le Projet RMS</a:t>
            </a:r>
            <a:endParaRPr lang="de-DE" b="1" dirty="0">
              <a:solidFill>
                <a:srgbClr val="C00000"/>
              </a:solidFill>
            </a:endParaRPr>
          </a:p>
        </p:txBody>
      </p:sp>
      <p:pic>
        <p:nvPicPr>
          <p:cNvPr id="10" name="Picture 2" descr="C:\Users\ascherer\AppData\Local\Temp\Rar$DIa0.413\ELdZ_Tun_Office_Farbe_arab.BMP"/>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51929" y="7641"/>
            <a:ext cx="2117289" cy="1102088"/>
          </a:xfrm>
          <a:prstGeom prst="rect">
            <a:avLst/>
          </a:prstGeom>
          <a:noFill/>
          <a:extLst>
            <a:ext uri="{909E8E84-426E-40DD-AFC4-6F175D3DCCD1}">
              <a14:hiddenFill xmlns:a14="http://schemas.microsoft.com/office/drawing/2010/main">
                <a:solidFill>
                  <a:srgbClr val="FFFFFF"/>
                </a:solidFill>
              </a14:hiddenFill>
            </a:ext>
          </a:extLst>
        </p:spPr>
      </p:pic>
      <p:sp>
        <p:nvSpPr>
          <p:cNvPr id="9" name="Inhaltsplatzhalter 10"/>
          <p:cNvSpPr>
            <a:spLocks noGrp="1"/>
          </p:cNvSpPr>
          <p:nvPr>
            <p:ph idx="1"/>
          </p:nvPr>
        </p:nvSpPr>
        <p:spPr>
          <a:xfrm>
            <a:off x="684000" y="1159257"/>
            <a:ext cx="7776000" cy="4498900"/>
          </a:xfrm>
        </p:spPr>
        <p:txBody>
          <a:bodyPr/>
          <a:lstStyle/>
          <a:p>
            <a:pPr algn="just"/>
            <a:endParaRPr lang="fr-FR" dirty="0"/>
          </a:p>
          <a:p>
            <a:pPr algn="just"/>
            <a:r>
              <a:rPr lang="fr-FR" b="1" dirty="0"/>
              <a:t>Objectif: </a:t>
            </a:r>
            <a:r>
              <a:rPr lang="fr-FR" dirty="0"/>
              <a:t>Le marché pour les installations photovoltaïques de petite et moyenne taille est développé, en tenant compte de critères de </a:t>
            </a:r>
            <a:r>
              <a:rPr lang="fr-FR" dirty="0" smtClean="0"/>
              <a:t>durabilité.</a:t>
            </a:r>
            <a:endParaRPr lang="fr-FR" dirty="0"/>
          </a:p>
          <a:p>
            <a:pPr algn="just"/>
            <a:r>
              <a:rPr lang="fr-FR" dirty="0" smtClean="0"/>
              <a:t>Trois </a:t>
            </a:r>
            <a:r>
              <a:rPr lang="fr-FR" dirty="0"/>
              <a:t>composantes d’intervention :</a:t>
            </a:r>
          </a:p>
          <a:p>
            <a:pPr algn="just"/>
            <a:r>
              <a:rPr lang="fr-FR" dirty="0"/>
              <a:t> </a:t>
            </a:r>
            <a:endParaRPr lang="fr-FR" b="1" dirty="0">
              <a:solidFill>
                <a:srgbClr val="C00000"/>
              </a:solidFill>
            </a:endParaRPr>
          </a:p>
        </p:txBody>
      </p:sp>
      <p:graphicFrame>
        <p:nvGraphicFramePr>
          <p:cNvPr id="11" name="Espace réservé du contenu 4"/>
          <p:cNvGraphicFramePr>
            <a:graphicFrameLocks/>
          </p:cNvGraphicFramePr>
          <p:nvPr>
            <p:extLst>
              <p:ext uri="{D42A27DB-BD31-4B8C-83A1-F6EECF244321}">
                <p14:modId xmlns:p14="http://schemas.microsoft.com/office/powerpoint/2010/main" val="3772895406"/>
              </p:ext>
            </p:extLst>
          </p:nvPr>
        </p:nvGraphicFramePr>
        <p:xfrm>
          <a:off x="689270" y="2764651"/>
          <a:ext cx="7775575" cy="3816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1544000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1"/>
          </p:nvPr>
        </p:nvSpPr>
        <p:spPr/>
        <p:txBody>
          <a:bodyPr/>
          <a:lstStyle/>
          <a:p>
            <a:fld id="{9317A057-C766-48FB-B1EC-CC1898F04EF1}" type="datetime1">
              <a:rPr lang="de-DE" noProof="0" smtClean="0"/>
              <a:t>30.04.2017</a:t>
            </a:fld>
            <a:endParaRPr lang="de-DE" noProof="0"/>
          </a:p>
        </p:txBody>
      </p:sp>
      <p:sp>
        <p:nvSpPr>
          <p:cNvPr id="8" name="Textfeld 7"/>
          <p:cNvSpPr txBox="1"/>
          <p:nvPr/>
        </p:nvSpPr>
        <p:spPr>
          <a:xfrm>
            <a:off x="7419434" y="314102"/>
            <a:ext cx="1238791" cy="215444"/>
          </a:xfrm>
          <a:prstGeom prst="rect">
            <a:avLst/>
          </a:prstGeom>
          <a:noFill/>
        </p:spPr>
        <p:txBody>
          <a:bodyPr wrap="square" rtlCol="0">
            <a:spAutoFit/>
          </a:bodyPr>
          <a:lstStyle/>
          <a:p>
            <a:r>
              <a:rPr lang="fr-FR" sz="800" b="0" dirty="0">
                <a:solidFill>
                  <a:schemeClr val="tx1"/>
                </a:solidFill>
                <a:latin typeface="Arial" pitchFamily="34" charset="0"/>
                <a:cs typeface="Arial" pitchFamily="34" charset="0"/>
              </a:rPr>
              <a:t>Mis en œuvre par la:</a:t>
            </a:r>
          </a:p>
        </p:txBody>
      </p:sp>
      <p:sp>
        <p:nvSpPr>
          <p:cNvPr id="2" name="Titel 1"/>
          <p:cNvSpPr>
            <a:spLocks noGrp="1"/>
          </p:cNvSpPr>
          <p:nvPr>
            <p:ph type="title"/>
          </p:nvPr>
        </p:nvSpPr>
        <p:spPr>
          <a:xfrm>
            <a:off x="684000" y="1306272"/>
            <a:ext cx="7776000" cy="617928"/>
          </a:xfrm>
        </p:spPr>
        <p:txBody>
          <a:bodyPr/>
          <a:lstStyle/>
          <a:p>
            <a:r>
              <a:rPr lang="fr-FR" b="1" dirty="0">
                <a:solidFill>
                  <a:srgbClr val="C00000"/>
                </a:solidFill>
              </a:rPr>
              <a:t>Composante 1: Amélioration des conditions cadres</a:t>
            </a:r>
            <a:endParaRPr lang="de-DE" b="1" dirty="0">
              <a:solidFill>
                <a:srgbClr val="C00000"/>
              </a:solidFill>
            </a:endParaRPr>
          </a:p>
        </p:txBody>
      </p:sp>
      <p:pic>
        <p:nvPicPr>
          <p:cNvPr id="10" name="Picture 2" descr="C:\Users\ascherer\AppData\Local\Temp\Rar$DIa0.413\ELdZ_Tun_Office_Farbe_arab.BMP"/>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51929" y="7641"/>
            <a:ext cx="2117289" cy="1102088"/>
          </a:xfrm>
          <a:prstGeom prst="rect">
            <a:avLst/>
          </a:prstGeom>
          <a:noFill/>
          <a:extLst>
            <a:ext uri="{909E8E84-426E-40DD-AFC4-6F175D3DCCD1}">
              <a14:hiddenFill xmlns:a14="http://schemas.microsoft.com/office/drawing/2010/main">
                <a:solidFill>
                  <a:srgbClr val="FFFFFF"/>
                </a:solidFill>
              </a14:hiddenFill>
            </a:ext>
          </a:extLst>
        </p:spPr>
      </p:pic>
      <p:sp>
        <p:nvSpPr>
          <p:cNvPr id="9" name="Inhaltsplatzhalter 10"/>
          <p:cNvSpPr>
            <a:spLocks noGrp="1"/>
          </p:cNvSpPr>
          <p:nvPr>
            <p:ph idx="1"/>
          </p:nvPr>
        </p:nvSpPr>
        <p:spPr>
          <a:xfrm>
            <a:off x="684000" y="2009088"/>
            <a:ext cx="7776000" cy="4498900"/>
          </a:xfrm>
        </p:spPr>
        <p:txBody>
          <a:bodyPr/>
          <a:lstStyle/>
          <a:p>
            <a:pPr algn="just"/>
            <a:r>
              <a:rPr lang="fr-FR" b="1" dirty="0"/>
              <a:t>Objectif: </a:t>
            </a:r>
          </a:p>
          <a:p>
            <a:pPr algn="just"/>
            <a:r>
              <a:rPr lang="fr-FR" dirty="0"/>
              <a:t>Le cadre réglementaire et incitatif relatif aux installations PV est amélioré.</a:t>
            </a:r>
          </a:p>
          <a:p>
            <a:pPr algn="just"/>
            <a:endParaRPr lang="fr-FR" dirty="0"/>
          </a:p>
          <a:p>
            <a:pPr marL="285750" indent="-285750" algn="just">
              <a:buFont typeface="Wingdings" panose="05000000000000000000" pitchFamily="2" charset="2"/>
              <a:buChar char="§"/>
            </a:pPr>
            <a:r>
              <a:rPr lang="fr-FR" dirty="0"/>
              <a:t>Analyse du cadre réglementaire et son adéquation avec les objectifs</a:t>
            </a:r>
          </a:p>
          <a:p>
            <a:pPr marL="285750" indent="-285750" algn="just">
              <a:buFont typeface="Wingdings" panose="05000000000000000000" pitchFamily="2" charset="2"/>
              <a:buChar char="§"/>
            </a:pPr>
            <a:r>
              <a:rPr lang="fr-FR" dirty="0"/>
              <a:t>Analyse de la rentabilité des projets PV d’autoconsommation  </a:t>
            </a:r>
          </a:p>
          <a:p>
            <a:pPr marL="285750" indent="-285750" algn="just">
              <a:buFont typeface="Wingdings" panose="05000000000000000000" pitchFamily="2" charset="2"/>
              <a:buChar char="§"/>
            </a:pPr>
            <a:r>
              <a:rPr lang="fr-FR" dirty="0"/>
              <a:t>Financement et incitations (appui au FTE, établissement financiers…)</a:t>
            </a:r>
          </a:p>
          <a:p>
            <a:pPr marL="285750" indent="-285750" algn="just">
              <a:buFont typeface="Wingdings" panose="05000000000000000000" pitchFamily="2" charset="2"/>
              <a:buChar char="§"/>
            </a:pPr>
            <a:r>
              <a:rPr lang="fr-FR" dirty="0"/>
              <a:t>Communication et sensibilisation </a:t>
            </a:r>
          </a:p>
          <a:p>
            <a:pPr marL="285750" indent="-285750" algn="just">
              <a:buFont typeface="Wingdings" panose="05000000000000000000" pitchFamily="2" charset="2"/>
              <a:buChar char="§"/>
            </a:pPr>
            <a:endParaRPr lang="fr-FR" dirty="0"/>
          </a:p>
          <a:p>
            <a:pPr algn="just"/>
            <a:endParaRPr lang="fr-FR" dirty="0"/>
          </a:p>
          <a:p>
            <a:pPr lvl="1">
              <a:buFont typeface="Wingdings" pitchFamily="2" charset="2"/>
              <a:buChar char="§"/>
            </a:pPr>
            <a:endParaRPr lang="fr-FR" dirty="0"/>
          </a:p>
        </p:txBody>
      </p:sp>
    </p:spTree>
    <p:extLst>
      <p:ext uri="{BB962C8B-B14F-4D97-AF65-F5344CB8AC3E}">
        <p14:creationId xmlns:p14="http://schemas.microsoft.com/office/powerpoint/2010/main" val="129863088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1"/>
          </p:nvPr>
        </p:nvSpPr>
        <p:spPr/>
        <p:txBody>
          <a:bodyPr/>
          <a:lstStyle/>
          <a:p>
            <a:fld id="{9317A057-C766-48FB-B1EC-CC1898F04EF1}" type="datetime1">
              <a:rPr lang="de-DE" noProof="0" smtClean="0"/>
              <a:t>30.04.2017</a:t>
            </a:fld>
            <a:endParaRPr lang="de-DE" noProof="0"/>
          </a:p>
        </p:txBody>
      </p:sp>
      <p:sp>
        <p:nvSpPr>
          <p:cNvPr id="8" name="Textfeld 7"/>
          <p:cNvSpPr txBox="1"/>
          <p:nvPr/>
        </p:nvSpPr>
        <p:spPr>
          <a:xfrm>
            <a:off x="7419434" y="314102"/>
            <a:ext cx="1238791" cy="215444"/>
          </a:xfrm>
          <a:prstGeom prst="rect">
            <a:avLst/>
          </a:prstGeom>
          <a:noFill/>
        </p:spPr>
        <p:txBody>
          <a:bodyPr wrap="square" rtlCol="0">
            <a:spAutoFit/>
          </a:bodyPr>
          <a:lstStyle/>
          <a:p>
            <a:r>
              <a:rPr lang="fr-FR" sz="800" b="0" dirty="0">
                <a:solidFill>
                  <a:schemeClr val="tx1"/>
                </a:solidFill>
                <a:latin typeface="Arial" pitchFamily="34" charset="0"/>
                <a:cs typeface="Arial" pitchFamily="34" charset="0"/>
              </a:rPr>
              <a:t>Mis en œuvre par la:</a:t>
            </a:r>
          </a:p>
        </p:txBody>
      </p:sp>
      <p:sp>
        <p:nvSpPr>
          <p:cNvPr id="2" name="Titel 1"/>
          <p:cNvSpPr>
            <a:spLocks noGrp="1"/>
          </p:cNvSpPr>
          <p:nvPr>
            <p:ph type="title"/>
          </p:nvPr>
        </p:nvSpPr>
        <p:spPr>
          <a:xfrm>
            <a:off x="526836" y="1291984"/>
            <a:ext cx="7776000" cy="617928"/>
          </a:xfrm>
        </p:spPr>
        <p:txBody>
          <a:bodyPr/>
          <a:lstStyle/>
          <a:p>
            <a:r>
              <a:rPr lang="fr-FR" b="1" dirty="0">
                <a:solidFill>
                  <a:srgbClr val="C00000"/>
                </a:solidFill>
              </a:rPr>
              <a:t>Composante 2: Régionalisation</a:t>
            </a:r>
            <a:endParaRPr lang="de-DE" b="1" dirty="0">
              <a:solidFill>
                <a:srgbClr val="C00000"/>
              </a:solidFill>
            </a:endParaRPr>
          </a:p>
        </p:txBody>
      </p:sp>
      <p:pic>
        <p:nvPicPr>
          <p:cNvPr id="10" name="Picture 2" descr="C:\Users\ascherer\AppData\Local\Temp\Rar$DIa0.413\ELdZ_Tun_Office_Farbe_arab.BMP"/>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51929" y="7641"/>
            <a:ext cx="2117289" cy="1102088"/>
          </a:xfrm>
          <a:prstGeom prst="rect">
            <a:avLst/>
          </a:prstGeom>
          <a:noFill/>
          <a:extLst>
            <a:ext uri="{909E8E84-426E-40DD-AFC4-6F175D3DCCD1}">
              <a14:hiddenFill xmlns:a14="http://schemas.microsoft.com/office/drawing/2010/main">
                <a:solidFill>
                  <a:srgbClr val="FFFFFF"/>
                </a:solidFill>
              </a14:hiddenFill>
            </a:ext>
          </a:extLst>
        </p:spPr>
      </p:pic>
      <p:sp>
        <p:nvSpPr>
          <p:cNvPr id="9" name="Inhaltsplatzhalter 10"/>
          <p:cNvSpPr>
            <a:spLocks noGrp="1"/>
          </p:cNvSpPr>
          <p:nvPr>
            <p:ph idx="1"/>
          </p:nvPr>
        </p:nvSpPr>
        <p:spPr>
          <a:xfrm>
            <a:off x="526836" y="1909912"/>
            <a:ext cx="7776000" cy="4818134"/>
          </a:xfrm>
        </p:spPr>
        <p:txBody>
          <a:bodyPr/>
          <a:lstStyle/>
          <a:p>
            <a:pPr algn="just"/>
            <a:r>
              <a:rPr lang="fr-FR" b="1" dirty="0"/>
              <a:t>Objectif:</a:t>
            </a:r>
          </a:p>
          <a:p>
            <a:pPr algn="just"/>
            <a:r>
              <a:rPr lang="fr-FR" dirty="0"/>
              <a:t>La capacité des acteurs publics et privés à promouvoir la diffusion d’installations solaires PV dans les régions </a:t>
            </a:r>
            <a:r>
              <a:rPr lang="fr-FR" dirty="0" smtClean="0"/>
              <a:t>est augmentée.</a:t>
            </a:r>
            <a:endParaRPr lang="fr-FR" dirty="0"/>
          </a:p>
          <a:p>
            <a:pPr marL="285750" indent="-285750" algn="just">
              <a:buFont typeface="Wingdings" panose="05000000000000000000" pitchFamily="2" charset="2"/>
              <a:buChar char="§"/>
            </a:pPr>
            <a:r>
              <a:rPr lang="fr-FR" dirty="0" smtClean="0"/>
              <a:t>Etablissement de </a:t>
            </a:r>
            <a:r>
              <a:rPr lang="fr-FR" dirty="0"/>
              <a:t>structures d’échange </a:t>
            </a:r>
            <a:r>
              <a:rPr lang="fr-FR" dirty="0" smtClean="0"/>
              <a:t>entre </a:t>
            </a:r>
            <a:r>
              <a:rPr lang="fr-FR" dirty="0"/>
              <a:t>les acteurs publics et privés </a:t>
            </a:r>
            <a:r>
              <a:rPr lang="fr-FR" dirty="0" smtClean="0"/>
              <a:t>dans </a:t>
            </a:r>
            <a:r>
              <a:rPr lang="fr-FR" dirty="0"/>
              <a:t>les </a:t>
            </a:r>
            <a:r>
              <a:rPr lang="fr-FR" dirty="0" smtClean="0"/>
              <a:t>régions</a:t>
            </a:r>
            <a:endParaRPr lang="fr-FR" dirty="0"/>
          </a:p>
          <a:p>
            <a:pPr marL="285750" indent="-285750" algn="just">
              <a:buFont typeface="Wingdings" panose="05000000000000000000" pitchFamily="2" charset="2"/>
              <a:buChar char="§"/>
            </a:pPr>
            <a:r>
              <a:rPr lang="fr-FR" dirty="0"/>
              <a:t>Diagnostic et </a:t>
            </a:r>
            <a:r>
              <a:rPr lang="fr-FR" dirty="0" smtClean="0"/>
              <a:t>accompagnement des </a:t>
            </a:r>
            <a:r>
              <a:rPr lang="fr-FR" dirty="0"/>
              <a:t>stratégies locales </a:t>
            </a:r>
            <a:r>
              <a:rPr lang="fr-FR" dirty="0" smtClean="0"/>
              <a:t>pour </a:t>
            </a:r>
            <a:r>
              <a:rPr lang="fr-FR" dirty="0"/>
              <a:t>le renforcement du marché </a:t>
            </a:r>
            <a:r>
              <a:rPr lang="fr-FR" dirty="0" smtClean="0"/>
              <a:t>solaire</a:t>
            </a:r>
          </a:p>
          <a:p>
            <a:pPr marL="285750" indent="-285750" algn="just">
              <a:buFont typeface="Wingdings" panose="05000000000000000000" pitchFamily="2" charset="2"/>
              <a:buChar char="§"/>
            </a:pPr>
            <a:r>
              <a:rPr lang="fr-FR" dirty="0"/>
              <a:t>Évaluation du potentiel </a:t>
            </a:r>
            <a:r>
              <a:rPr lang="fr-FR" dirty="0" smtClean="0"/>
              <a:t>solaire dans </a:t>
            </a:r>
            <a:r>
              <a:rPr lang="fr-FR" dirty="0"/>
              <a:t>les régions choisies et création de supports de sensibilisation</a:t>
            </a:r>
          </a:p>
          <a:p>
            <a:pPr marL="285750" indent="-285750" algn="just">
              <a:buFont typeface="Wingdings" panose="05000000000000000000" pitchFamily="2" charset="2"/>
              <a:buChar char="§"/>
            </a:pPr>
            <a:r>
              <a:rPr lang="fr-FR" dirty="0"/>
              <a:t>Réalisation d’ateliers sectoriels, de concours et d’études de </a:t>
            </a:r>
            <a:r>
              <a:rPr lang="fr-FR" dirty="0" smtClean="0"/>
              <a:t>préfaisabilité</a:t>
            </a:r>
            <a:endParaRPr lang="fr-FR" dirty="0"/>
          </a:p>
          <a:p>
            <a:pPr marL="285750" indent="-285750" algn="just">
              <a:buFont typeface="Wingdings" panose="05000000000000000000" pitchFamily="2" charset="2"/>
              <a:buChar char="§"/>
            </a:pPr>
            <a:r>
              <a:rPr lang="fr-FR" dirty="0"/>
              <a:t>Appui à la création d’une offre PV dans les régions choisies</a:t>
            </a:r>
          </a:p>
          <a:p>
            <a:pPr marL="285750" indent="-285750" algn="just">
              <a:buFont typeface="Wingdings" panose="05000000000000000000" pitchFamily="2" charset="2"/>
              <a:buChar char="§"/>
            </a:pPr>
            <a:endParaRPr lang="fr-FR" dirty="0"/>
          </a:p>
        </p:txBody>
      </p:sp>
    </p:spTree>
    <p:extLst>
      <p:ext uri="{BB962C8B-B14F-4D97-AF65-F5344CB8AC3E}">
        <p14:creationId xmlns:p14="http://schemas.microsoft.com/office/powerpoint/2010/main" val="401818146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1"/>
          </p:nvPr>
        </p:nvSpPr>
        <p:spPr/>
        <p:txBody>
          <a:bodyPr/>
          <a:lstStyle/>
          <a:p>
            <a:fld id="{9317A057-C766-48FB-B1EC-CC1898F04EF1}" type="datetime1">
              <a:rPr lang="de-DE" noProof="0" smtClean="0"/>
              <a:t>30.04.2017</a:t>
            </a:fld>
            <a:endParaRPr lang="de-DE" noProof="0"/>
          </a:p>
        </p:txBody>
      </p:sp>
      <p:sp>
        <p:nvSpPr>
          <p:cNvPr id="8" name="Textfeld 7"/>
          <p:cNvSpPr txBox="1"/>
          <p:nvPr/>
        </p:nvSpPr>
        <p:spPr>
          <a:xfrm>
            <a:off x="7419434" y="314102"/>
            <a:ext cx="1238791" cy="215444"/>
          </a:xfrm>
          <a:prstGeom prst="rect">
            <a:avLst/>
          </a:prstGeom>
          <a:noFill/>
        </p:spPr>
        <p:txBody>
          <a:bodyPr wrap="square" rtlCol="0">
            <a:spAutoFit/>
          </a:bodyPr>
          <a:lstStyle/>
          <a:p>
            <a:r>
              <a:rPr lang="fr-FR" sz="800" b="0" dirty="0">
                <a:solidFill>
                  <a:schemeClr val="tx1"/>
                </a:solidFill>
                <a:latin typeface="Arial" pitchFamily="34" charset="0"/>
                <a:cs typeface="Arial" pitchFamily="34" charset="0"/>
              </a:rPr>
              <a:t>Mis en œuvre par la:</a:t>
            </a:r>
          </a:p>
        </p:txBody>
      </p:sp>
      <p:sp>
        <p:nvSpPr>
          <p:cNvPr id="2" name="Titel 1"/>
          <p:cNvSpPr>
            <a:spLocks noGrp="1"/>
          </p:cNvSpPr>
          <p:nvPr>
            <p:ph type="title"/>
          </p:nvPr>
        </p:nvSpPr>
        <p:spPr>
          <a:xfrm>
            <a:off x="684000" y="1306272"/>
            <a:ext cx="7776000" cy="617928"/>
          </a:xfrm>
        </p:spPr>
        <p:txBody>
          <a:bodyPr/>
          <a:lstStyle/>
          <a:p>
            <a:r>
              <a:rPr lang="fr-FR" b="1" dirty="0">
                <a:solidFill>
                  <a:srgbClr val="C00000"/>
                </a:solidFill>
              </a:rPr>
              <a:t>Composante 3: Assurance Qualité</a:t>
            </a:r>
            <a:endParaRPr lang="de-DE" b="1" dirty="0">
              <a:solidFill>
                <a:srgbClr val="C00000"/>
              </a:solidFill>
            </a:endParaRPr>
          </a:p>
        </p:txBody>
      </p:sp>
      <p:pic>
        <p:nvPicPr>
          <p:cNvPr id="10" name="Picture 2" descr="C:\Users\ascherer\AppData\Local\Temp\Rar$DIa0.413\ELdZ_Tun_Office_Farbe_arab.BMP"/>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51929" y="7641"/>
            <a:ext cx="2117289" cy="1102088"/>
          </a:xfrm>
          <a:prstGeom prst="rect">
            <a:avLst/>
          </a:prstGeom>
          <a:noFill/>
          <a:extLst>
            <a:ext uri="{909E8E84-426E-40DD-AFC4-6F175D3DCCD1}">
              <a14:hiddenFill xmlns:a14="http://schemas.microsoft.com/office/drawing/2010/main">
                <a:solidFill>
                  <a:srgbClr val="FFFFFF"/>
                </a:solidFill>
              </a14:hiddenFill>
            </a:ext>
          </a:extLst>
        </p:spPr>
      </p:pic>
      <p:sp>
        <p:nvSpPr>
          <p:cNvPr id="9" name="Inhaltsplatzhalter 10"/>
          <p:cNvSpPr>
            <a:spLocks noGrp="1"/>
          </p:cNvSpPr>
          <p:nvPr>
            <p:ph idx="1"/>
          </p:nvPr>
        </p:nvSpPr>
        <p:spPr>
          <a:xfrm>
            <a:off x="526837" y="1991763"/>
            <a:ext cx="8131388" cy="4498900"/>
          </a:xfrm>
        </p:spPr>
        <p:txBody>
          <a:bodyPr/>
          <a:lstStyle/>
          <a:p>
            <a:r>
              <a:rPr lang="fr-FR" b="1" dirty="0"/>
              <a:t>Objectif</a:t>
            </a:r>
            <a:r>
              <a:rPr lang="fr-FR" b="1" dirty="0" smtClean="0"/>
              <a:t>:</a:t>
            </a:r>
            <a:br>
              <a:rPr lang="fr-FR" b="1" dirty="0" smtClean="0"/>
            </a:br>
            <a:r>
              <a:rPr lang="fr-FR" b="1" dirty="0" smtClean="0"/>
              <a:t/>
            </a:r>
            <a:br>
              <a:rPr lang="fr-FR" b="1" dirty="0" smtClean="0"/>
            </a:br>
            <a:r>
              <a:rPr lang="fr-FR" dirty="0"/>
              <a:t>Les </a:t>
            </a:r>
            <a:r>
              <a:rPr lang="fr-FR" dirty="0" smtClean="0"/>
              <a:t>installations </a:t>
            </a:r>
            <a:r>
              <a:rPr lang="fr-FR" dirty="0"/>
              <a:t>solaires PV </a:t>
            </a:r>
            <a:r>
              <a:rPr lang="fr-FR" dirty="0" smtClean="0"/>
              <a:t>de petite </a:t>
            </a:r>
            <a:r>
              <a:rPr lang="fr-FR" dirty="0"/>
              <a:t>et </a:t>
            </a:r>
            <a:r>
              <a:rPr lang="fr-FR" dirty="0" smtClean="0"/>
              <a:t>moyenne taille </a:t>
            </a:r>
            <a:r>
              <a:rPr lang="fr-FR" dirty="0"/>
              <a:t>sont exploitées dans le respect </a:t>
            </a:r>
            <a:r>
              <a:rPr lang="fr-FR" dirty="0" smtClean="0"/>
              <a:t>de </a:t>
            </a:r>
            <a:r>
              <a:rPr lang="fr-FR" dirty="0"/>
              <a:t>critères de </a:t>
            </a:r>
            <a:r>
              <a:rPr lang="fr-FR" dirty="0" smtClean="0"/>
              <a:t>durabilité.</a:t>
            </a:r>
            <a:r>
              <a:rPr lang="fr-FR" b="1" dirty="0" smtClean="0"/>
              <a:t> </a:t>
            </a:r>
          </a:p>
          <a:p>
            <a:endParaRPr lang="fr-FR" b="1" dirty="0"/>
          </a:p>
          <a:p>
            <a:pPr marL="342900" lvl="0" indent="-342900">
              <a:buFont typeface="Wingdings" panose="05000000000000000000" pitchFamily="2" charset="2"/>
              <a:buChar char="§"/>
            </a:pPr>
            <a:r>
              <a:rPr lang="fr-FR" dirty="0"/>
              <a:t>A</a:t>
            </a:r>
            <a:r>
              <a:rPr lang="fr-FR" dirty="0" smtClean="0"/>
              <a:t>pproche </a:t>
            </a:r>
            <a:r>
              <a:rPr lang="fr-FR" dirty="0"/>
              <a:t>intégrée axée sur </a:t>
            </a:r>
            <a:r>
              <a:rPr lang="fr-FR" dirty="0" smtClean="0"/>
              <a:t>l’amélioration de la qualité des installations </a:t>
            </a:r>
            <a:r>
              <a:rPr lang="fr-FR" dirty="0"/>
              <a:t>solaires </a:t>
            </a:r>
            <a:r>
              <a:rPr lang="fr-FR" dirty="0" smtClean="0"/>
              <a:t>PV (Planification</a:t>
            </a:r>
            <a:r>
              <a:rPr lang="fr-FR" dirty="0"/>
              <a:t>, </a:t>
            </a:r>
            <a:r>
              <a:rPr lang="fr-FR" dirty="0" smtClean="0"/>
              <a:t>Conseil</a:t>
            </a:r>
            <a:r>
              <a:rPr lang="fr-FR" dirty="0"/>
              <a:t>, </a:t>
            </a:r>
            <a:r>
              <a:rPr lang="fr-FR" dirty="0" smtClean="0"/>
              <a:t>Mise en œuvre et O&amp;M).</a:t>
            </a:r>
            <a:endParaRPr lang="fr-FR" dirty="0"/>
          </a:p>
          <a:p>
            <a:pPr marL="342900" lvl="0" indent="-342900">
              <a:buFont typeface="Wingdings" panose="05000000000000000000" pitchFamily="2" charset="2"/>
              <a:buChar char="§"/>
            </a:pPr>
            <a:r>
              <a:rPr lang="fr-FR" dirty="0" smtClean="0"/>
              <a:t>Etablissement des </a:t>
            </a:r>
            <a:r>
              <a:rPr lang="fr-FR" dirty="0"/>
              <a:t>normes </a:t>
            </a:r>
            <a:r>
              <a:rPr lang="fr-FR" dirty="0" smtClean="0"/>
              <a:t>et des instruments </a:t>
            </a:r>
            <a:r>
              <a:rPr lang="fr-FR" dirty="0"/>
              <a:t>d’assurance de la </a:t>
            </a:r>
            <a:r>
              <a:rPr lang="fr-FR" dirty="0" smtClean="0"/>
              <a:t>qualité des projets PV.</a:t>
            </a:r>
          </a:p>
          <a:p>
            <a:pPr marL="342900" lvl="0" indent="-342900">
              <a:buFont typeface="Wingdings" panose="05000000000000000000" pitchFamily="2" charset="2"/>
              <a:buChar char="§"/>
            </a:pPr>
            <a:r>
              <a:rPr lang="fr-FR" dirty="0" smtClean="0"/>
              <a:t>RCH – Capacités des intervenants à renforcer pour une meilleur prestation envers les clients finaux.</a:t>
            </a:r>
            <a:endParaRPr lang="fr-FR" dirty="0"/>
          </a:p>
          <a:p>
            <a:pPr marL="342900" lvl="0" indent="-342900">
              <a:buFont typeface="Wingdings" panose="05000000000000000000" pitchFamily="2" charset="2"/>
              <a:buChar char="§"/>
            </a:pPr>
            <a:r>
              <a:rPr lang="fr-FR" dirty="0"/>
              <a:t>Suivi du développement de la qualité dans les </a:t>
            </a:r>
            <a:r>
              <a:rPr lang="fr-FR" dirty="0" smtClean="0"/>
              <a:t>régions.</a:t>
            </a:r>
            <a:endParaRPr lang="fr-FR" dirty="0"/>
          </a:p>
          <a:p>
            <a:endParaRPr lang="fr-FR" b="1" dirty="0"/>
          </a:p>
          <a:p>
            <a:endParaRPr lang="fr-FR" dirty="0"/>
          </a:p>
          <a:p>
            <a:pPr algn="just"/>
            <a:endParaRPr lang="fr-FR" dirty="0"/>
          </a:p>
          <a:p>
            <a:pPr lvl="1">
              <a:buFont typeface="Wingdings" pitchFamily="2" charset="2"/>
              <a:buChar char="§"/>
            </a:pPr>
            <a:endParaRPr lang="fr-FR" dirty="0"/>
          </a:p>
        </p:txBody>
      </p:sp>
    </p:spTree>
    <p:extLst>
      <p:ext uri="{BB962C8B-B14F-4D97-AF65-F5344CB8AC3E}">
        <p14:creationId xmlns:p14="http://schemas.microsoft.com/office/powerpoint/2010/main" val="213856794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378" y="0"/>
            <a:ext cx="3572677" cy="6858000"/>
          </a:xfrm>
          <a:prstGeom prst="rect">
            <a:avLst/>
          </a:prstGeom>
        </p:spPr>
      </p:pic>
      <p:sp>
        <p:nvSpPr>
          <p:cNvPr id="9" name="Rectangle 8"/>
          <p:cNvSpPr/>
          <p:nvPr/>
        </p:nvSpPr>
        <p:spPr bwMode="auto">
          <a:xfrm>
            <a:off x="3689055" y="0"/>
            <a:ext cx="5305317" cy="104740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200" b="1" i="0" u="none" strike="noStrike" cap="none" normalizeH="0" baseline="0">
              <a:ln>
                <a:noFill/>
              </a:ln>
              <a:solidFill>
                <a:srgbClr val="999999"/>
              </a:solidFill>
              <a:effectLst/>
              <a:latin typeface="Arial" charset="0"/>
            </a:endParaRPr>
          </a:p>
        </p:txBody>
      </p:sp>
      <p:sp>
        <p:nvSpPr>
          <p:cNvPr id="10" name="ZoneTexte 9"/>
          <p:cNvSpPr txBox="1"/>
          <p:nvPr/>
        </p:nvSpPr>
        <p:spPr>
          <a:xfrm>
            <a:off x="4239215" y="1890116"/>
            <a:ext cx="4204997" cy="2800767"/>
          </a:xfrm>
          <a:prstGeom prst="rect">
            <a:avLst/>
          </a:prstGeom>
          <a:noFill/>
        </p:spPr>
        <p:txBody>
          <a:bodyPr wrap="none" rtlCol="0">
            <a:spAutoFit/>
          </a:bodyPr>
          <a:lstStyle/>
          <a:p>
            <a:pPr algn="ctr"/>
            <a:r>
              <a:rPr lang="fr-FR" sz="4000" dirty="0">
                <a:solidFill>
                  <a:srgbClr val="C00000"/>
                </a:solidFill>
                <a:latin typeface="+mj-lt"/>
                <a:ea typeface="+mj-ea"/>
                <a:cs typeface="+mj-cs"/>
              </a:rPr>
              <a:t>Merci pour votre</a:t>
            </a:r>
            <a:br>
              <a:rPr lang="fr-FR" sz="4000" dirty="0">
                <a:solidFill>
                  <a:srgbClr val="C00000"/>
                </a:solidFill>
                <a:latin typeface="+mj-lt"/>
                <a:ea typeface="+mj-ea"/>
                <a:cs typeface="+mj-cs"/>
              </a:rPr>
            </a:br>
            <a:r>
              <a:rPr lang="fr-FR" sz="4000" dirty="0">
                <a:solidFill>
                  <a:srgbClr val="C00000"/>
                </a:solidFill>
                <a:latin typeface="+mj-lt"/>
                <a:ea typeface="+mj-ea"/>
                <a:cs typeface="+mj-cs"/>
              </a:rPr>
              <a:t> attention</a:t>
            </a:r>
          </a:p>
          <a:p>
            <a:pPr algn="ctr"/>
            <a:endParaRPr lang="fr-FR" sz="4800" dirty="0">
              <a:solidFill>
                <a:srgbClr val="6E6452"/>
              </a:solidFill>
              <a:latin typeface="+mj-lt"/>
              <a:ea typeface="+mj-ea"/>
              <a:cs typeface="+mj-cs"/>
            </a:endParaRPr>
          </a:p>
          <a:p>
            <a:pPr algn="ctr"/>
            <a:r>
              <a:rPr lang="fr-FR" sz="4800" dirty="0">
                <a:solidFill>
                  <a:srgbClr val="6E6452"/>
                </a:solidFill>
                <a:latin typeface="+mj-lt"/>
                <a:ea typeface="+mj-ea"/>
                <a:cs typeface="+mj-cs"/>
              </a:rPr>
              <a:t> </a:t>
            </a:r>
          </a:p>
        </p:txBody>
      </p:sp>
      <p:sp>
        <p:nvSpPr>
          <p:cNvPr id="7" name="Inhaltsplatzhalter 3"/>
          <p:cNvSpPr>
            <a:spLocks noGrp="1"/>
          </p:cNvSpPr>
          <p:nvPr>
            <p:ph idx="1"/>
          </p:nvPr>
        </p:nvSpPr>
        <p:spPr>
          <a:xfrm>
            <a:off x="4758802" y="4917897"/>
            <a:ext cx="5159114" cy="1663104"/>
          </a:xfrm>
        </p:spPr>
        <p:txBody>
          <a:bodyPr/>
          <a:lstStyle/>
          <a:p>
            <a:r>
              <a:rPr lang="de-DE" sz="1600" b="1" dirty="0" err="1"/>
              <a:t>Pour</a:t>
            </a:r>
            <a:r>
              <a:rPr lang="de-DE" sz="1600" b="1" dirty="0"/>
              <a:t> plus </a:t>
            </a:r>
            <a:r>
              <a:rPr lang="de-DE" sz="1600" b="1" dirty="0" err="1"/>
              <a:t>d‘informations</a:t>
            </a:r>
            <a:r>
              <a:rPr lang="de-DE" sz="1600" b="1" dirty="0"/>
              <a:t>:</a:t>
            </a:r>
          </a:p>
          <a:p>
            <a:endParaRPr lang="de-DE" sz="1600" b="1" dirty="0"/>
          </a:p>
        </p:txBody>
      </p:sp>
    </p:spTree>
    <p:extLst>
      <p:ext uri="{BB962C8B-B14F-4D97-AF65-F5344CB8AC3E}">
        <p14:creationId xmlns:p14="http://schemas.microsoft.com/office/powerpoint/2010/main" val="2027010701"/>
      </p:ext>
    </p:extLst>
  </p:cSld>
  <p:clrMapOvr>
    <a:masterClrMapping/>
  </p:clrMapOvr>
  <p:transition/>
</p:sld>
</file>

<file path=ppt/theme/theme1.xml><?xml version="1.0" encoding="utf-8"?>
<a:theme xmlns:a="http://schemas.openxmlformats.org/drawingml/2006/main" name="GIZ_Banner_Kopfzeile-Ausland (3)">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2.xml><?xml version="1.0" encoding="utf-8"?>
<a:theme xmlns:a="http://schemas.openxmlformats.org/drawingml/2006/main" name="1_GIZ_Banner_Kopfzeile-Ausland (3)">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GIZ_Banner_Kopfzeile-Ausland (3)</Template>
  <TotalTime>6295</TotalTime>
  <Words>362</Words>
  <Application>Microsoft Office PowerPoint</Application>
  <PresentationFormat>Affichage à l'écran (4:3)</PresentationFormat>
  <Paragraphs>59</Paragraphs>
  <Slides>7</Slides>
  <Notes>2</Notes>
  <HiddenSlides>0</HiddenSlides>
  <MMClips>0</MMClips>
  <ScaleCrop>false</ScaleCrop>
  <HeadingPairs>
    <vt:vector size="6" baseType="variant">
      <vt:variant>
        <vt:lpstr>Polices utilisées</vt:lpstr>
      </vt:variant>
      <vt:variant>
        <vt:i4>3</vt:i4>
      </vt:variant>
      <vt:variant>
        <vt:lpstr>Thème</vt:lpstr>
      </vt:variant>
      <vt:variant>
        <vt:i4>2</vt:i4>
      </vt:variant>
      <vt:variant>
        <vt:lpstr>Titres des diapositives</vt:lpstr>
      </vt:variant>
      <vt:variant>
        <vt:i4>7</vt:i4>
      </vt:variant>
    </vt:vector>
  </HeadingPairs>
  <TitlesOfParts>
    <vt:vector size="12" baseType="lpstr">
      <vt:lpstr>Arial</vt:lpstr>
      <vt:lpstr>Arial Narrow</vt:lpstr>
      <vt:lpstr>Wingdings</vt:lpstr>
      <vt:lpstr>GIZ_Banner_Kopfzeile-Ausland (3)</vt:lpstr>
      <vt:lpstr>1_GIZ_Banner_Kopfzeile-Ausland (3)</vt:lpstr>
      <vt:lpstr>Projet Renforcement du Marché  Solaire en Tunisie  Atelier de restitution introduction des bureaux d’études dans le secteur des ER  Tunis, le 2 mai 2017    Amin Chtioui (GIZ)  </vt:lpstr>
      <vt:lpstr>Le Projet RMS</vt:lpstr>
      <vt:lpstr>Le Projet RMS</vt:lpstr>
      <vt:lpstr>Composante 1: Amélioration des conditions cadres</vt:lpstr>
      <vt:lpstr>Composante 2: Régionalisation</vt:lpstr>
      <vt:lpstr>Composante 3: Assurance Qualité</vt:lpstr>
      <vt:lpstr>Présentation PowerPoint</vt:lpstr>
    </vt:vector>
  </TitlesOfParts>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GIZ-Design</dc:creator>
  <cp:keywords>GIZ-Leerfolie</cp:keywords>
  <cp:lastModifiedBy>Lenovo</cp:lastModifiedBy>
  <cp:revision>733</cp:revision>
  <cp:lastPrinted>2016-09-19T14:19:21Z</cp:lastPrinted>
  <dcterms:created xsi:type="dcterms:W3CDTF">2013-09-05T11:54:56Z</dcterms:created>
  <dcterms:modified xsi:type="dcterms:W3CDTF">2017-04-30T19:30:43Z</dcterms:modified>
</cp:coreProperties>
</file>